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4"/>
  </p:notesMasterIdLst>
  <p:sldIdLst>
    <p:sldId id="256" r:id="rId2"/>
    <p:sldId id="258" r:id="rId3"/>
    <p:sldId id="260" r:id="rId4"/>
    <p:sldId id="259" r:id="rId5"/>
    <p:sldId id="296" r:id="rId6"/>
    <p:sldId id="264" r:id="rId7"/>
    <p:sldId id="263" r:id="rId8"/>
    <p:sldId id="299" r:id="rId9"/>
    <p:sldId id="300" r:id="rId10"/>
    <p:sldId id="301" r:id="rId11"/>
    <p:sldId id="302" r:id="rId12"/>
    <p:sldId id="261" r:id="rId13"/>
    <p:sldId id="303" r:id="rId14"/>
    <p:sldId id="262" r:id="rId15"/>
    <p:sldId id="304" r:id="rId16"/>
    <p:sldId id="305" r:id="rId17"/>
    <p:sldId id="306" r:id="rId18"/>
    <p:sldId id="307" r:id="rId19"/>
    <p:sldId id="308" r:id="rId20"/>
    <p:sldId id="272" r:id="rId21"/>
    <p:sldId id="297" r:id="rId22"/>
    <p:sldId id="298" r:id="rId23"/>
    <p:sldId id="309" r:id="rId24"/>
    <p:sldId id="310" r:id="rId25"/>
    <p:sldId id="311" r:id="rId26"/>
    <p:sldId id="312" r:id="rId27"/>
    <p:sldId id="269" r:id="rId28"/>
    <p:sldId id="273" r:id="rId29"/>
    <p:sldId id="266" r:id="rId30"/>
    <p:sldId id="267" r:id="rId31"/>
    <p:sldId id="270" r:id="rId32"/>
    <p:sldId id="275" r:id="rId33"/>
  </p:sldIdLst>
  <p:sldSz cx="9144000" cy="5143500" type="screen16x9"/>
  <p:notesSz cx="6858000" cy="9144000"/>
  <p:embeddedFontLst>
    <p:embeddedFont>
      <p:font typeface="Epilogue" panose="020B060402020202020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Nunito Light" pitchFamily="2" charset="0"/>
      <p:regular r:id="rId43"/>
      <p:italic r:id="rId44"/>
    </p:embeddedFont>
    <p:embeddedFont>
      <p:font typeface="Open Sans" panose="020B0606030504020204" pitchFamily="34" charset="0"/>
      <p:regular r:id="rId45"/>
      <p:bold r:id="rId46"/>
      <p:italic r:id="rId47"/>
      <p:boldItalic r:id="rId48"/>
    </p:embeddedFont>
    <p:embeddedFont>
      <p:font typeface="Raleway"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8B85E"/>
    <a:srgbClr val="CED0D6"/>
    <a:srgbClr val="35363B"/>
    <a:srgbClr val="55C0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B70EA8-3966-4728-9EC8-7275DED1B176}" v="36" dt="2024-07-24T15:12:48.096"/>
  </p1510:revLst>
</p1510:revInfo>
</file>

<file path=ppt/tableStyles.xml><?xml version="1.0" encoding="utf-8"?>
<a:tblStyleLst xmlns:a="http://schemas.openxmlformats.org/drawingml/2006/main" def="{F0EC73B9-62A7-4F4A-B1D5-675418B95D35}">
  <a:tblStyle styleId="{F0EC73B9-62A7-4F4A-B1D5-675418B95D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9F7A24D-465E-4A1F-8134-61B3369F933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Bvuma" userId="fee8b896db2e1176" providerId="LiveId" clId="{DDB70EA8-3966-4728-9EC8-7275DED1B176}"/>
    <pc:docChg chg="undo custSel delSld modSld sldOrd delMainMaster">
      <pc:chgData name="Andy Bvuma" userId="fee8b896db2e1176" providerId="LiveId" clId="{DDB70EA8-3966-4728-9EC8-7275DED1B176}" dt="2024-07-27T08:55:50.412" v="1243" actId="47"/>
      <pc:docMkLst>
        <pc:docMk/>
      </pc:docMkLst>
      <pc:sldChg chg="addSp delSp modSp mod">
        <pc:chgData name="Andy Bvuma" userId="fee8b896db2e1176" providerId="LiveId" clId="{DDB70EA8-3966-4728-9EC8-7275DED1B176}" dt="2024-07-24T14:41:34.178" v="970" actId="14100"/>
        <pc:sldMkLst>
          <pc:docMk/>
          <pc:sldMk cId="0" sldId="256"/>
        </pc:sldMkLst>
        <pc:spChg chg="add del mod">
          <ac:chgData name="Andy Bvuma" userId="fee8b896db2e1176" providerId="LiveId" clId="{DDB70EA8-3966-4728-9EC8-7275DED1B176}" dt="2024-07-24T14:40:32.710" v="957" actId="478"/>
          <ac:spMkLst>
            <pc:docMk/>
            <pc:sldMk cId="0" sldId="256"/>
            <ac:spMk id="3" creationId="{3A1F98EA-CF68-C0B2-910C-6891DD54C94D}"/>
          </ac:spMkLst>
        </pc:spChg>
        <pc:spChg chg="mod">
          <ac:chgData name="Andy Bvuma" userId="fee8b896db2e1176" providerId="LiveId" clId="{DDB70EA8-3966-4728-9EC8-7275DED1B176}" dt="2024-07-24T14:41:34.178" v="970" actId="14100"/>
          <ac:spMkLst>
            <pc:docMk/>
            <pc:sldMk cId="0" sldId="256"/>
            <ac:spMk id="703" creationId="{00000000-0000-0000-0000-000000000000}"/>
          </ac:spMkLst>
        </pc:spChg>
        <pc:spChg chg="del">
          <ac:chgData name="Andy Bvuma" userId="fee8b896db2e1176" providerId="LiveId" clId="{DDB70EA8-3966-4728-9EC8-7275DED1B176}" dt="2024-07-24T14:40:27.046" v="956" actId="478"/>
          <ac:spMkLst>
            <pc:docMk/>
            <pc:sldMk cId="0" sldId="256"/>
            <ac:spMk id="704" creationId="{00000000-0000-0000-0000-000000000000}"/>
          </ac:spMkLst>
        </pc:spChg>
      </pc:sldChg>
      <pc:sldChg chg="del">
        <pc:chgData name="Andy Bvuma" userId="fee8b896db2e1176" providerId="LiveId" clId="{DDB70EA8-3966-4728-9EC8-7275DED1B176}" dt="2024-07-24T14:58:45.103" v="1223" actId="2696"/>
        <pc:sldMkLst>
          <pc:docMk/>
          <pc:sldMk cId="0" sldId="257"/>
        </pc:sldMkLst>
      </pc:sldChg>
      <pc:sldChg chg="addSp delSp modSp mod">
        <pc:chgData name="Andy Bvuma" userId="fee8b896db2e1176" providerId="LiveId" clId="{DDB70EA8-3966-4728-9EC8-7275DED1B176}" dt="2024-07-24T14:48:06.356" v="1222" actId="404"/>
        <pc:sldMkLst>
          <pc:docMk/>
          <pc:sldMk cId="0" sldId="258"/>
        </pc:sldMkLst>
        <pc:spChg chg="add del mod">
          <ac:chgData name="Andy Bvuma" userId="fee8b896db2e1176" providerId="LiveId" clId="{DDB70EA8-3966-4728-9EC8-7275DED1B176}" dt="2024-07-24T14:43:27.017" v="1003" actId="478"/>
          <ac:spMkLst>
            <pc:docMk/>
            <pc:sldMk cId="0" sldId="258"/>
            <ac:spMk id="2" creationId="{DCEC2CAC-2724-39B8-31D9-3135F12A0AA5}"/>
          </ac:spMkLst>
        </pc:spChg>
        <pc:spChg chg="add del mod">
          <ac:chgData name="Andy Bvuma" userId="fee8b896db2e1176" providerId="LiveId" clId="{DDB70EA8-3966-4728-9EC8-7275DED1B176}" dt="2024-07-24T14:43:27.017" v="1003" actId="478"/>
          <ac:spMkLst>
            <pc:docMk/>
            <pc:sldMk cId="0" sldId="258"/>
            <ac:spMk id="3" creationId="{C3FB9811-B5F2-ECE2-D560-351E341575ED}"/>
          </ac:spMkLst>
        </pc:spChg>
        <pc:spChg chg="add del mod">
          <ac:chgData name="Andy Bvuma" userId="fee8b896db2e1176" providerId="LiveId" clId="{DDB70EA8-3966-4728-9EC8-7275DED1B176}" dt="2024-07-24T14:43:27.017" v="1003" actId="478"/>
          <ac:spMkLst>
            <pc:docMk/>
            <pc:sldMk cId="0" sldId="258"/>
            <ac:spMk id="4" creationId="{7D184ABD-4219-7E85-13FC-A46D687D7F9C}"/>
          </ac:spMkLst>
        </pc:spChg>
        <pc:spChg chg="add del mod">
          <ac:chgData name="Andy Bvuma" userId="fee8b896db2e1176" providerId="LiveId" clId="{DDB70EA8-3966-4728-9EC8-7275DED1B176}" dt="2024-07-24T14:43:27.017" v="1003" actId="478"/>
          <ac:spMkLst>
            <pc:docMk/>
            <pc:sldMk cId="0" sldId="258"/>
            <ac:spMk id="5" creationId="{0E8646B5-6EB4-4B0C-70F2-5CB2E3860488}"/>
          </ac:spMkLst>
        </pc:spChg>
        <pc:spChg chg="add del mod">
          <ac:chgData name="Andy Bvuma" userId="fee8b896db2e1176" providerId="LiveId" clId="{DDB70EA8-3966-4728-9EC8-7275DED1B176}" dt="2024-07-24T14:43:21.500" v="1002" actId="478"/>
          <ac:spMkLst>
            <pc:docMk/>
            <pc:sldMk cId="0" sldId="258"/>
            <ac:spMk id="7" creationId="{A4B61010-BB13-2C72-BE7A-28F3E9F28351}"/>
          </ac:spMkLst>
        </pc:spChg>
        <pc:spChg chg="add del mod">
          <ac:chgData name="Andy Bvuma" userId="fee8b896db2e1176" providerId="LiveId" clId="{DDB70EA8-3966-4728-9EC8-7275DED1B176}" dt="2024-07-24T14:43:21.500" v="1002" actId="478"/>
          <ac:spMkLst>
            <pc:docMk/>
            <pc:sldMk cId="0" sldId="258"/>
            <ac:spMk id="9" creationId="{956D8413-B48C-037B-AFAF-D20AE8674205}"/>
          </ac:spMkLst>
        </pc:spChg>
        <pc:spChg chg="add del mod">
          <ac:chgData name="Andy Bvuma" userId="fee8b896db2e1176" providerId="LiveId" clId="{DDB70EA8-3966-4728-9EC8-7275DED1B176}" dt="2024-07-24T14:43:21.500" v="1002" actId="478"/>
          <ac:spMkLst>
            <pc:docMk/>
            <pc:sldMk cId="0" sldId="258"/>
            <ac:spMk id="11" creationId="{BEC484C2-B20D-173E-8D7F-29EA0528F31D}"/>
          </ac:spMkLst>
        </pc:spChg>
        <pc:spChg chg="add del mod">
          <ac:chgData name="Andy Bvuma" userId="fee8b896db2e1176" providerId="LiveId" clId="{DDB70EA8-3966-4728-9EC8-7275DED1B176}" dt="2024-07-24T14:43:21.500" v="1002" actId="478"/>
          <ac:spMkLst>
            <pc:docMk/>
            <pc:sldMk cId="0" sldId="258"/>
            <ac:spMk id="13" creationId="{EC3EE1D3-1DB0-D8E9-48D0-47173DBBFDFD}"/>
          </ac:spMkLst>
        </pc:spChg>
        <pc:spChg chg="add del mod">
          <ac:chgData name="Andy Bvuma" userId="fee8b896db2e1176" providerId="LiveId" clId="{DDB70EA8-3966-4728-9EC8-7275DED1B176}" dt="2024-07-24T14:43:21.500" v="1002" actId="478"/>
          <ac:spMkLst>
            <pc:docMk/>
            <pc:sldMk cId="0" sldId="258"/>
            <ac:spMk id="15" creationId="{5AFF1FEB-3623-9592-6CB3-2BDC7C46C818}"/>
          </ac:spMkLst>
        </pc:spChg>
        <pc:spChg chg="add del mod">
          <ac:chgData name="Andy Bvuma" userId="fee8b896db2e1176" providerId="LiveId" clId="{DDB70EA8-3966-4728-9EC8-7275DED1B176}" dt="2024-07-24T14:43:21.500" v="1002" actId="478"/>
          <ac:spMkLst>
            <pc:docMk/>
            <pc:sldMk cId="0" sldId="258"/>
            <ac:spMk id="17" creationId="{2F1DC7B1-CAF9-4FD9-FE72-1ABF84661701}"/>
          </ac:spMkLst>
        </pc:spChg>
        <pc:spChg chg="add del mod">
          <ac:chgData name="Andy Bvuma" userId="fee8b896db2e1176" providerId="LiveId" clId="{DDB70EA8-3966-4728-9EC8-7275DED1B176}" dt="2024-07-24T14:43:35.516" v="1004" actId="478"/>
          <ac:spMkLst>
            <pc:docMk/>
            <pc:sldMk cId="0" sldId="258"/>
            <ac:spMk id="19" creationId="{929DC023-D340-3BD7-5270-20ACCFABD563}"/>
          </ac:spMkLst>
        </pc:spChg>
        <pc:spChg chg="add del mod">
          <ac:chgData name="Andy Bvuma" userId="fee8b896db2e1176" providerId="LiveId" clId="{DDB70EA8-3966-4728-9EC8-7275DED1B176}" dt="2024-07-24T14:43:35.516" v="1004" actId="478"/>
          <ac:spMkLst>
            <pc:docMk/>
            <pc:sldMk cId="0" sldId="258"/>
            <ac:spMk id="21" creationId="{6DB3B57E-8D5B-DC32-79E8-F9452F3BBCE3}"/>
          </ac:spMkLst>
        </pc:spChg>
        <pc:spChg chg="add del mod">
          <ac:chgData name="Andy Bvuma" userId="fee8b896db2e1176" providerId="LiveId" clId="{DDB70EA8-3966-4728-9EC8-7275DED1B176}" dt="2024-07-24T14:43:35.516" v="1004" actId="478"/>
          <ac:spMkLst>
            <pc:docMk/>
            <pc:sldMk cId="0" sldId="258"/>
            <ac:spMk id="23" creationId="{1B608188-DF68-F90F-14A7-8E2D134D83AE}"/>
          </ac:spMkLst>
        </pc:spChg>
        <pc:spChg chg="add del mod">
          <ac:chgData name="Andy Bvuma" userId="fee8b896db2e1176" providerId="LiveId" clId="{DDB70EA8-3966-4728-9EC8-7275DED1B176}" dt="2024-07-24T14:43:35.516" v="1004" actId="478"/>
          <ac:spMkLst>
            <pc:docMk/>
            <pc:sldMk cId="0" sldId="258"/>
            <ac:spMk id="25" creationId="{0025F2CA-DF8D-06BB-B056-1A71BC666F4F}"/>
          </ac:spMkLst>
        </pc:spChg>
        <pc:spChg chg="add del mod">
          <ac:chgData name="Andy Bvuma" userId="fee8b896db2e1176" providerId="LiveId" clId="{DDB70EA8-3966-4728-9EC8-7275DED1B176}" dt="2024-07-24T14:43:35.516" v="1004" actId="478"/>
          <ac:spMkLst>
            <pc:docMk/>
            <pc:sldMk cId="0" sldId="258"/>
            <ac:spMk id="27" creationId="{C7350CCA-D5D1-C857-C820-A2D1B5872C04}"/>
          </ac:spMkLst>
        </pc:spChg>
        <pc:spChg chg="add del mod">
          <ac:chgData name="Andy Bvuma" userId="fee8b896db2e1176" providerId="LiveId" clId="{DDB70EA8-3966-4728-9EC8-7275DED1B176}" dt="2024-07-24T14:43:35.516" v="1004" actId="478"/>
          <ac:spMkLst>
            <pc:docMk/>
            <pc:sldMk cId="0" sldId="258"/>
            <ac:spMk id="29" creationId="{38A0EFE1-F27C-B968-8442-3FFBFBDAFED9}"/>
          </ac:spMkLst>
        </pc:spChg>
        <pc:spChg chg="add del mod">
          <ac:chgData name="Andy Bvuma" userId="fee8b896db2e1176" providerId="LiveId" clId="{DDB70EA8-3966-4728-9EC8-7275DED1B176}" dt="2024-07-24T14:43:35.516" v="1004" actId="478"/>
          <ac:spMkLst>
            <pc:docMk/>
            <pc:sldMk cId="0" sldId="258"/>
            <ac:spMk id="31" creationId="{EEB550FF-2BEF-5C9A-F6B2-ED1DA05A7FDB}"/>
          </ac:spMkLst>
        </pc:spChg>
        <pc:spChg chg="add del mod">
          <ac:chgData name="Andy Bvuma" userId="fee8b896db2e1176" providerId="LiveId" clId="{DDB70EA8-3966-4728-9EC8-7275DED1B176}" dt="2024-07-24T14:43:35.516" v="1004" actId="478"/>
          <ac:spMkLst>
            <pc:docMk/>
            <pc:sldMk cId="0" sldId="258"/>
            <ac:spMk id="33" creationId="{25E5C1A7-0183-0A88-07B1-8A04663CC90E}"/>
          </ac:spMkLst>
        </pc:spChg>
        <pc:spChg chg="add mod">
          <ac:chgData name="Andy Bvuma" userId="fee8b896db2e1176" providerId="LiveId" clId="{DDB70EA8-3966-4728-9EC8-7275DED1B176}" dt="2024-07-24T14:45:06.270" v="1046" actId="1037"/>
          <ac:spMkLst>
            <pc:docMk/>
            <pc:sldMk cId="0" sldId="258"/>
            <ac:spMk id="34" creationId="{3026245B-4C0B-44EF-8469-16FF809C2923}"/>
          </ac:spMkLst>
        </pc:spChg>
        <pc:spChg chg="add mod">
          <ac:chgData name="Andy Bvuma" userId="fee8b896db2e1176" providerId="LiveId" clId="{DDB70EA8-3966-4728-9EC8-7275DED1B176}" dt="2024-07-24T14:45:06.270" v="1046" actId="1037"/>
          <ac:spMkLst>
            <pc:docMk/>
            <pc:sldMk cId="0" sldId="258"/>
            <ac:spMk id="35" creationId="{07A4E032-BFDE-635E-0869-EA9B504AA0FA}"/>
          </ac:spMkLst>
        </pc:spChg>
        <pc:spChg chg="add mod">
          <ac:chgData name="Andy Bvuma" userId="fee8b896db2e1176" providerId="LiveId" clId="{DDB70EA8-3966-4728-9EC8-7275DED1B176}" dt="2024-07-24T14:48:06.356" v="1222" actId="404"/>
          <ac:spMkLst>
            <pc:docMk/>
            <pc:sldMk cId="0" sldId="258"/>
            <ac:spMk id="36" creationId="{25EE42D4-9540-2DE2-948E-97EF2E4483A7}"/>
          </ac:spMkLst>
        </pc:spChg>
        <pc:spChg chg="add mod">
          <ac:chgData name="Andy Bvuma" userId="fee8b896db2e1176" providerId="LiveId" clId="{DDB70EA8-3966-4728-9EC8-7275DED1B176}" dt="2024-07-24T14:48:06.356" v="1222" actId="404"/>
          <ac:spMkLst>
            <pc:docMk/>
            <pc:sldMk cId="0" sldId="258"/>
            <ac:spMk id="37" creationId="{B9E069EA-B32A-B9A4-3AB4-9F7027BB9E21}"/>
          </ac:spMkLst>
        </pc:spChg>
        <pc:spChg chg="add mod">
          <ac:chgData name="Andy Bvuma" userId="fee8b896db2e1176" providerId="LiveId" clId="{DDB70EA8-3966-4728-9EC8-7275DED1B176}" dt="2024-07-24T14:45:06.270" v="1046" actId="1037"/>
          <ac:spMkLst>
            <pc:docMk/>
            <pc:sldMk cId="0" sldId="258"/>
            <ac:spMk id="38" creationId="{A742829E-19D8-571E-8AB2-B7B35242B928}"/>
          </ac:spMkLst>
        </pc:spChg>
        <pc:spChg chg="add mod">
          <ac:chgData name="Andy Bvuma" userId="fee8b896db2e1176" providerId="LiveId" clId="{DDB70EA8-3966-4728-9EC8-7275DED1B176}" dt="2024-07-24T14:45:06.270" v="1046" actId="1037"/>
          <ac:spMkLst>
            <pc:docMk/>
            <pc:sldMk cId="0" sldId="258"/>
            <ac:spMk id="39" creationId="{B9D95F83-700F-EC73-22E5-828FE518AFA9}"/>
          </ac:spMkLst>
        </pc:spChg>
        <pc:spChg chg="add mod">
          <ac:chgData name="Andy Bvuma" userId="fee8b896db2e1176" providerId="LiveId" clId="{DDB70EA8-3966-4728-9EC8-7275DED1B176}" dt="2024-07-24T14:48:06.356" v="1222" actId="404"/>
          <ac:spMkLst>
            <pc:docMk/>
            <pc:sldMk cId="0" sldId="258"/>
            <ac:spMk id="40" creationId="{BBA875DB-0282-0201-4E84-3F4095FA0CEC}"/>
          </ac:spMkLst>
        </pc:spChg>
        <pc:spChg chg="add mod">
          <ac:chgData name="Andy Bvuma" userId="fee8b896db2e1176" providerId="LiveId" clId="{DDB70EA8-3966-4728-9EC8-7275DED1B176}" dt="2024-07-24T14:48:06.356" v="1222" actId="404"/>
          <ac:spMkLst>
            <pc:docMk/>
            <pc:sldMk cId="0" sldId="258"/>
            <ac:spMk id="41" creationId="{D30E473A-90B5-17F1-ACC5-6F802BF472E4}"/>
          </ac:spMkLst>
        </pc:spChg>
        <pc:spChg chg="add mod">
          <ac:chgData name="Andy Bvuma" userId="fee8b896db2e1176" providerId="LiveId" clId="{DDB70EA8-3966-4728-9EC8-7275DED1B176}" dt="2024-07-24T14:45:06.270" v="1046" actId="1037"/>
          <ac:spMkLst>
            <pc:docMk/>
            <pc:sldMk cId="0" sldId="258"/>
            <ac:spMk id="42" creationId="{D18D0F14-9317-EEB0-EAD1-C086E9472C58}"/>
          </ac:spMkLst>
        </pc:spChg>
        <pc:spChg chg="add mod">
          <ac:chgData name="Andy Bvuma" userId="fee8b896db2e1176" providerId="LiveId" clId="{DDB70EA8-3966-4728-9EC8-7275DED1B176}" dt="2024-07-24T14:45:06.270" v="1046" actId="1037"/>
          <ac:spMkLst>
            <pc:docMk/>
            <pc:sldMk cId="0" sldId="258"/>
            <ac:spMk id="43" creationId="{06D11E4D-FAB0-33BE-D745-AB05D5E63FCC}"/>
          </ac:spMkLst>
        </pc:spChg>
        <pc:spChg chg="add mod">
          <ac:chgData name="Andy Bvuma" userId="fee8b896db2e1176" providerId="LiveId" clId="{DDB70EA8-3966-4728-9EC8-7275DED1B176}" dt="2024-07-24T14:48:06.356" v="1222" actId="404"/>
          <ac:spMkLst>
            <pc:docMk/>
            <pc:sldMk cId="0" sldId="258"/>
            <ac:spMk id="44" creationId="{242540C8-ED6D-D350-C983-C8B0264675F7}"/>
          </ac:spMkLst>
        </pc:spChg>
        <pc:spChg chg="add mod">
          <ac:chgData name="Andy Bvuma" userId="fee8b896db2e1176" providerId="LiveId" clId="{DDB70EA8-3966-4728-9EC8-7275DED1B176}" dt="2024-07-24T14:48:06.356" v="1222" actId="404"/>
          <ac:spMkLst>
            <pc:docMk/>
            <pc:sldMk cId="0" sldId="258"/>
            <ac:spMk id="45" creationId="{88EEB3E3-B80B-C881-F90A-3B3099C7BF34}"/>
          </ac:spMkLst>
        </pc:spChg>
        <pc:spChg chg="mod">
          <ac:chgData name="Andy Bvuma" userId="fee8b896db2e1176" providerId="LiveId" clId="{DDB70EA8-3966-4728-9EC8-7275DED1B176}" dt="2024-07-24T14:43:13.773" v="999" actId="1076"/>
          <ac:spMkLst>
            <pc:docMk/>
            <pc:sldMk cId="0" sldId="258"/>
            <ac:spMk id="896" creationId="{00000000-0000-0000-0000-000000000000}"/>
          </ac:spMkLst>
        </pc:spChg>
        <pc:spChg chg="mod">
          <ac:chgData name="Andy Bvuma" userId="fee8b896db2e1176" providerId="LiveId" clId="{DDB70EA8-3966-4728-9EC8-7275DED1B176}" dt="2024-07-24T14:45:06.270" v="1046" actId="1037"/>
          <ac:spMkLst>
            <pc:docMk/>
            <pc:sldMk cId="0" sldId="258"/>
            <ac:spMk id="897" creationId="{00000000-0000-0000-0000-000000000000}"/>
          </ac:spMkLst>
        </pc:spChg>
        <pc:spChg chg="mod">
          <ac:chgData name="Andy Bvuma" userId="fee8b896db2e1176" providerId="LiveId" clId="{DDB70EA8-3966-4728-9EC8-7275DED1B176}" dt="2024-07-24T14:45:06.270" v="1046" actId="1037"/>
          <ac:spMkLst>
            <pc:docMk/>
            <pc:sldMk cId="0" sldId="258"/>
            <ac:spMk id="898" creationId="{00000000-0000-0000-0000-000000000000}"/>
          </ac:spMkLst>
        </pc:spChg>
        <pc:spChg chg="add del mod">
          <ac:chgData name="Andy Bvuma" userId="fee8b896db2e1176" providerId="LiveId" clId="{DDB70EA8-3966-4728-9EC8-7275DED1B176}" dt="2024-07-24T14:43:27.017" v="1003" actId="478"/>
          <ac:spMkLst>
            <pc:docMk/>
            <pc:sldMk cId="0" sldId="258"/>
            <ac:spMk id="899" creationId="{00000000-0000-0000-0000-000000000000}"/>
          </ac:spMkLst>
        </pc:spChg>
        <pc:spChg chg="add del mod">
          <ac:chgData name="Andy Bvuma" userId="fee8b896db2e1176" providerId="LiveId" clId="{DDB70EA8-3966-4728-9EC8-7275DED1B176}" dt="2024-07-24T14:43:27.017" v="1003" actId="478"/>
          <ac:spMkLst>
            <pc:docMk/>
            <pc:sldMk cId="0" sldId="258"/>
            <ac:spMk id="900" creationId="{00000000-0000-0000-0000-000000000000}"/>
          </ac:spMkLst>
        </pc:spChg>
        <pc:spChg chg="add del mod">
          <ac:chgData name="Andy Bvuma" userId="fee8b896db2e1176" providerId="LiveId" clId="{DDB70EA8-3966-4728-9EC8-7275DED1B176}" dt="2024-07-24T14:43:27.017" v="1003" actId="478"/>
          <ac:spMkLst>
            <pc:docMk/>
            <pc:sldMk cId="0" sldId="258"/>
            <ac:spMk id="901" creationId="{00000000-0000-0000-0000-000000000000}"/>
          </ac:spMkLst>
        </pc:spChg>
        <pc:spChg chg="add del mod">
          <ac:chgData name="Andy Bvuma" userId="fee8b896db2e1176" providerId="LiveId" clId="{DDB70EA8-3966-4728-9EC8-7275DED1B176}" dt="2024-07-24T14:43:27.017" v="1003" actId="478"/>
          <ac:spMkLst>
            <pc:docMk/>
            <pc:sldMk cId="0" sldId="258"/>
            <ac:spMk id="902" creationId="{00000000-0000-0000-0000-000000000000}"/>
          </ac:spMkLst>
        </pc:spChg>
        <pc:spChg chg="mod">
          <ac:chgData name="Andy Bvuma" userId="fee8b896db2e1176" providerId="LiveId" clId="{DDB70EA8-3966-4728-9EC8-7275DED1B176}" dt="2024-07-24T14:48:06.356" v="1222" actId="404"/>
          <ac:spMkLst>
            <pc:docMk/>
            <pc:sldMk cId="0" sldId="258"/>
            <ac:spMk id="903" creationId="{00000000-0000-0000-0000-000000000000}"/>
          </ac:spMkLst>
        </pc:spChg>
        <pc:spChg chg="add del mod">
          <ac:chgData name="Andy Bvuma" userId="fee8b896db2e1176" providerId="LiveId" clId="{DDB70EA8-3966-4728-9EC8-7275DED1B176}" dt="2024-07-24T14:43:27.017" v="1003" actId="478"/>
          <ac:spMkLst>
            <pc:docMk/>
            <pc:sldMk cId="0" sldId="258"/>
            <ac:spMk id="904" creationId="{00000000-0000-0000-0000-000000000000}"/>
          </ac:spMkLst>
        </pc:spChg>
        <pc:spChg chg="add del mod">
          <ac:chgData name="Andy Bvuma" userId="fee8b896db2e1176" providerId="LiveId" clId="{DDB70EA8-3966-4728-9EC8-7275DED1B176}" dt="2024-07-24T14:43:27.017" v="1003" actId="478"/>
          <ac:spMkLst>
            <pc:docMk/>
            <pc:sldMk cId="0" sldId="258"/>
            <ac:spMk id="905" creationId="{00000000-0000-0000-0000-000000000000}"/>
          </ac:spMkLst>
        </pc:spChg>
        <pc:spChg chg="mod">
          <ac:chgData name="Andy Bvuma" userId="fee8b896db2e1176" providerId="LiveId" clId="{DDB70EA8-3966-4728-9EC8-7275DED1B176}" dt="2024-07-24T14:48:06.356" v="1222" actId="404"/>
          <ac:spMkLst>
            <pc:docMk/>
            <pc:sldMk cId="0" sldId="258"/>
            <ac:spMk id="906" creationId="{00000000-0000-0000-0000-000000000000}"/>
          </ac:spMkLst>
        </pc:spChg>
        <pc:spChg chg="del mod">
          <ac:chgData name="Andy Bvuma" userId="fee8b896db2e1176" providerId="LiveId" clId="{DDB70EA8-3966-4728-9EC8-7275DED1B176}" dt="2024-07-24T14:43:27.017" v="1003" actId="478"/>
          <ac:spMkLst>
            <pc:docMk/>
            <pc:sldMk cId="0" sldId="258"/>
            <ac:spMk id="907" creationId="{00000000-0000-0000-0000-000000000000}"/>
          </ac:spMkLst>
        </pc:spChg>
        <pc:spChg chg="del mod">
          <ac:chgData name="Andy Bvuma" userId="fee8b896db2e1176" providerId="LiveId" clId="{DDB70EA8-3966-4728-9EC8-7275DED1B176}" dt="2024-07-24T14:43:27.017" v="1003" actId="478"/>
          <ac:spMkLst>
            <pc:docMk/>
            <pc:sldMk cId="0" sldId="258"/>
            <ac:spMk id="908" creationId="{00000000-0000-0000-0000-000000000000}"/>
          </ac:spMkLst>
        </pc:spChg>
      </pc:sldChg>
      <pc:sldChg chg="modSp">
        <pc:chgData name="Andy Bvuma" userId="fee8b896db2e1176" providerId="LiveId" clId="{DDB70EA8-3966-4728-9EC8-7275DED1B176}" dt="2024-07-24T15:00:59.891" v="1225" actId="14826"/>
        <pc:sldMkLst>
          <pc:docMk/>
          <pc:sldMk cId="0" sldId="259"/>
        </pc:sldMkLst>
        <pc:picChg chg="mod">
          <ac:chgData name="Andy Bvuma" userId="fee8b896db2e1176" providerId="LiveId" clId="{DDB70EA8-3966-4728-9EC8-7275DED1B176}" dt="2024-07-24T15:00:59.891" v="1225" actId="14826"/>
          <ac:picMkLst>
            <pc:docMk/>
            <pc:sldMk cId="0" sldId="259"/>
            <ac:picMk id="916" creationId="{00000000-0000-0000-0000-000000000000}"/>
          </ac:picMkLst>
        </pc:picChg>
      </pc:sldChg>
      <pc:sldChg chg="modSp">
        <pc:chgData name="Andy Bvuma" userId="fee8b896db2e1176" providerId="LiveId" clId="{DDB70EA8-3966-4728-9EC8-7275DED1B176}" dt="2024-07-24T15:00:26.213" v="1224" actId="14826"/>
        <pc:sldMkLst>
          <pc:docMk/>
          <pc:sldMk cId="0" sldId="260"/>
        </pc:sldMkLst>
        <pc:picChg chg="mod">
          <ac:chgData name="Andy Bvuma" userId="fee8b896db2e1176" providerId="LiveId" clId="{DDB70EA8-3966-4728-9EC8-7275DED1B176}" dt="2024-07-24T15:00:26.213" v="1224" actId="14826"/>
          <ac:picMkLst>
            <pc:docMk/>
            <pc:sldMk cId="0" sldId="260"/>
            <ac:picMk id="968" creationId="{00000000-0000-0000-0000-000000000000}"/>
          </ac:picMkLst>
        </pc:picChg>
      </pc:sldChg>
      <pc:sldChg chg="del">
        <pc:chgData name="Andy Bvuma" userId="fee8b896db2e1176" providerId="LiveId" clId="{DDB70EA8-3966-4728-9EC8-7275DED1B176}" dt="2024-07-24T14:19:47.124" v="177" actId="2696"/>
        <pc:sldMkLst>
          <pc:docMk/>
          <pc:sldMk cId="0" sldId="265"/>
        </pc:sldMkLst>
      </pc:sldChg>
      <pc:sldChg chg="modSp mod ord">
        <pc:chgData name="Andy Bvuma" userId="fee8b896db2e1176" providerId="LiveId" clId="{DDB70EA8-3966-4728-9EC8-7275DED1B176}" dt="2024-07-24T14:22:14.543" v="192"/>
        <pc:sldMkLst>
          <pc:docMk/>
          <pc:sldMk cId="0" sldId="266"/>
        </pc:sldMkLst>
        <pc:spChg chg="mod">
          <ac:chgData name="Andy Bvuma" userId="fee8b896db2e1176" providerId="LiveId" clId="{DDB70EA8-3966-4728-9EC8-7275DED1B176}" dt="2024-07-24T14:21:48.278" v="189" actId="20577"/>
          <ac:spMkLst>
            <pc:docMk/>
            <pc:sldMk cId="0" sldId="266"/>
            <ac:spMk id="1235" creationId="{00000000-0000-0000-0000-000000000000}"/>
          </ac:spMkLst>
        </pc:spChg>
        <pc:spChg chg="mod">
          <ac:chgData name="Andy Bvuma" userId="fee8b896db2e1176" providerId="LiveId" clId="{DDB70EA8-3966-4728-9EC8-7275DED1B176}" dt="2024-07-24T14:22:14.543" v="192"/>
          <ac:spMkLst>
            <pc:docMk/>
            <pc:sldMk cId="0" sldId="266"/>
            <ac:spMk id="1236" creationId="{00000000-0000-0000-0000-000000000000}"/>
          </ac:spMkLst>
        </pc:spChg>
      </pc:sldChg>
      <pc:sldChg chg="addSp delSp modSp mod">
        <pc:chgData name="Andy Bvuma" userId="fee8b896db2e1176" providerId="LiveId" clId="{DDB70EA8-3966-4728-9EC8-7275DED1B176}" dt="2024-07-24T14:28:58.462" v="420" actId="20577"/>
        <pc:sldMkLst>
          <pc:docMk/>
          <pc:sldMk cId="0" sldId="267"/>
        </pc:sldMkLst>
        <pc:spChg chg="mod">
          <ac:chgData name="Andy Bvuma" userId="fee8b896db2e1176" providerId="LiveId" clId="{DDB70EA8-3966-4728-9EC8-7275DED1B176}" dt="2024-07-24T14:23:20.196" v="241" actId="20577"/>
          <ac:spMkLst>
            <pc:docMk/>
            <pc:sldMk cId="0" sldId="267"/>
            <ac:spMk id="1247" creationId="{00000000-0000-0000-0000-000000000000}"/>
          </ac:spMkLst>
        </pc:spChg>
        <pc:spChg chg="mod">
          <ac:chgData name="Andy Bvuma" userId="fee8b896db2e1176" providerId="LiveId" clId="{DDB70EA8-3966-4728-9EC8-7275DED1B176}" dt="2024-07-24T14:23:47.295" v="259" actId="20577"/>
          <ac:spMkLst>
            <pc:docMk/>
            <pc:sldMk cId="0" sldId="267"/>
            <ac:spMk id="1248" creationId="{00000000-0000-0000-0000-000000000000}"/>
          </ac:spMkLst>
        </pc:spChg>
        <pc:spChg chg="mod">
          <ac:chgData name="Andy Bvuma" userId="fee8b896db2e1176" providerId="LiveId" clId="{DDB70EA8-3966-4728-9EC8-7275DED1B176}" dt="2024-07-24T14:28:58.462" v="420" actId="20577"/>
          <ac:spMkLst>
            <pc:docMk/>
            <pc:sldMk cId="0" sldId="267"/>
            <ac:spMk id="1249" creationId="{00000000-0000-0000-0000-000000000000}"/>
          </ac:spMkLst>
        </pc:spChg>
        <pc:spChg chg="mod">
          <ac:chgData name="Andy Bvuma" userId="fee8b896db2e1176" providerId="LiveId" clId="{DDB70EA8-3966-4728-9EC8-7275DED1B176}" dt="2024-07-24T14:23:50.438" v="261" actId="20577"/>
          <ac:spMkLst>
            <pc:docMk/>
            <pc:sldMk cId="0" sldId="267"/>
            <ac:spMk id="1250" creationId="{00000000-0000-0000-0000-000000000000}"/>
          </ac:spMkLst>
        </pc:spChg>
        <pc:spChg chg="mod">
          <ac:chgData name="Andy Bvuma" userId="fee8b896db2e1176" providerId="LiveId" clId="{DDB70EA8-3966-4728-9EC8-7275DED1B176}" dt="2024-07-24T14:28:48.562" v="406" actId="20577"/>
          <ac:spMkLst>
            <pc:docMk/>
            <pc:sldMk cId="0" sldId="267"/>
            <ac:spMk id="1251" creationId="{00000000-0000-0000-0000-000000000000}"/>
          </ac:spMkLst>
        </pc:spChg>
        <pc:spChg chg="mod">
          <ac:chgData name="Andy Bvuma" userId="fee8b896db2e1176" providerId="LiveId" clId="{DDB70EA8-3966-4728-9EC8-7275DED1B176}" dt="2024-07-24T14:23:55.024" v="265" actId="20577"/>
          <ac:spMkLst>
            <pc:docMk/>
            <pc:sldMk cId="0" sldId="267"/>
            <ac:spMk id="1252" creationId="{00000000-0000-0000-0000-000000000000}"/>
          </ac:spMkLst>
        </pc:spChg>
        <pc:spChg chg="mod">
          <ac:chgData name="Andy Bvuma" userId="fee8b896db2e1176" providerId="LiveId" clId="{DDB70EA8-3966-4728-9EC8-7275DED1B176}" dt="2024-07-24T14:28:39.146" v="392" actId="20577"/>
          <ac:spMkLst>
            <pc:docMk/>
            <pc:sldMk cId="0" sldId="267"/>
            <ac:spMk id="1253" creationId="{00000000-0000-0000-0000-000000000000}"/>
          </ac:spMkLst>
        </pc:spChg>
        <pc:spChg chg="mod">
          <ac:chgData name="Andy Bvuma" userId="fee8b896db2e1176" providerId="LiveId" clId="{DDB70EA8-3966-4728-9EC8-7275DED1B176}" dt="2024-07-24T14:23:57.620" v="267" actId="20577"/>
          <ac:spMkLst>
            <pc:docMk/>
            <pc:sldMk cId="0" sldId="267"/>
            <ac:spMk id="1254" creationId="{00000000-0000-0000-0000-000000000000}"/>
          </ac:spMkLst>
        </pc:spChg>
        <pc:spChg chg="mod">
          <ac:chgData name="Andy Bvuma" userId="fee8b896db2e1176" providerId="LiveId" clId="{DDB70EA8-3966-4728-9EC8-7275DED1B176}" dt="2024-07-24T14:28:26.332" v="376" actId="20577"/>
          <ac:spMkLst>
            <pc:docMk/>
            <pc:sldMk cId="0" sldId="267"/>
            <ac:spMk id="1255" creationId="{00000000-0000-0000-0000-000000000000}"/>
          </ac:spMkLst>
        </pc:spChg>
        <pc:spChg chg="del">
          <ac:chgData name="Andy Bvuma" userId="fee8b896db2e1176" providerId="LiveId" clId="{DDB70EA8-3966-4728-9EC8-7275DED1B176}" dt="2024-07-24T14:24:50.090" v="322" actId="478"/>
          <ac:spMkLst>
            <pc:docMk/>
            <pc:sldMk cId="0" sldId="267"/>
            <ac:spMk id="1260" creationId="{00000000-0000-0000-0000-000000000000}"/>
          </ac:spMkLst>
        </pc:spChg>
        <pc:graphicFrameChg chg="add mod">
          <ac:chgData name="Andy Bvuma" userId="fee8b896db2e1176" providerId="LiveId" clId="{DDB70EA8-3966-4728-9EC8-7275DED1B176}" dt="2024-07-24T14:27:51.581" v="354"/>
          <ac:graphicFrameMkLst>
            <pc:docMk/>
            <pc:sldMk cId="0" sldId="267"/>
            <ac:graphicFrameMk id="4" creationId="{7B6AD7D6-E112-0E6F-774B-15964F2C1CD7}"/>
          </ac:graphicFrameMkLst>
        </pc:graphicFrameChg>
        <pc:picChg chg="del">
          <ac:chgData name="Andy Bvuma" userId="fee8b896db2e1176" providerId="LiveId" clId="{DDB70EA8-3966-4728-9EC8-7275DED1B176}" dt="2024-07-24T14:27:00.288" v="338" actId="478"/>
          <ac:picMkLst>
            <pc:docMk/>
            <pc:sldMk cId="0" sldId="267"/>
            <ac:picMk id="1261" creationId="{00000000-0000-0000-0000-000000000000}"/>
          </ac:picMkLst>
        </pc:picChg>
      </pc:sldChg>
      <pc:sldChg chg="del">
        <pc:chgData name="Andy Bvuma" userId="fee8b896db2e1176" providerId="LiveId" clId="{DDB70EA8-3966-4728-9EC8-7275DED1B176}" dt="2024-07-24T14:19:26.710" v="176" actId="2696"/>
        <pc:sldMkLst>
          <pc:docMk/>
          <pc:sldMk cId="0" sldId="268"/>
        </pc:sldMkLst>
      </pc:sldChg>
      <pc:sldChg chg="addSp delSp modSp del mod">
        <pc:chgData name="Andy Bvuma" userId="fee8b896db2e1176" providerId="LiveId" clId="{DDB70EA8-3966-4728-9EC8-7275DED1B176}" dt="2024-07-27T08:55:50.412" v="1243" actId="47"/>
        <pc:sldMkLst>
          <pc:docMk/>
          <pc:sldMk cId="0" sldId="269"/>
        </pc:sldMkLst>
        <pc:picChg chg="add del mod">
          <ac:chgData name="Andy Bvuma" userId="fee8b896db2e1176" providerId="LiveId" clId="{DDB70EA8-3966-4728-9EC8-7275DED1B176}" dt="2024-07-24T15:12:10.442" v="1242" actId="14826"/>
          <ac:picMkLst>
            <pc:docMk/>
            <pc:sldMk cId="0" sldId="269"/>
            <ac:picMk id="1321" creationId="{00000000-0000-0000-0000-000000000000}"/>
          </ac:picMkLst>
        </pc:picChg>
      </pc:sldChg>
      <pc:sldChg chg="modSp mod">
        <pc:chgData name="Andy Bvuma" userId="fee8b896db2e1176" providerId="LiveId" clId="{DDB70EA8-3966-4728-9EC8-7275DED1B176}" dt="2024-07-24T14:36:59.993" v="926" actId="20577"/>
        <pc:sldMkLst>
          <pc:docMk/>
          <pc:sldMk cId="0" sldId="270"/>
        </pc:sldMkLst>
        <pc:spChg chg="mod">
          <ac:chgData name="Andy Bvuma" userId="fee8b896db2e1176" providerId="LiveId" clId="{DDB70EA8-3966-4728-9EC8-7275DED1B176}" dt="2024-07-24T14:33:12.735" v="572" actId="20577"/>
          <ac:spMkLst>
            <pc:docMk/>
            <pc:sldMk cId="0" sldId="270"/>
            <ac:spMk id="1331" creationId="{00000000-0000-0000-0000-000000000000}"/>
          </ac:spMkLst>
        </pc:spChg>
        <pc:spChg chg="mod">
          <ac:chgData name="Andy Bvuma" userId="fee8b896db2e1176" providerId="LiveId" clId="{DDB70EA8-3966-4728-9EC8-7275DED1B176}" dt="2024-07-24T14:33:50.269" v="621" actId="20577"/>
          <ac:spMkLst>
            <pc:docMk/>
            <pc:sldMk cId="0" sldId="270"/>
            <ac:spMk id="1332" creationId="{00000000-0000-0000-0000-000000000000}"/>
          </ac:spMkLst>
        </pc:spChg>
        <pc:spChg chg="mod">
          <ac:chgData name="Andy Bvuma" userId="fee8b896db2e1176" providerId="LiveId" clId="{DDB70EA8-3966-4728-9EC8-7275DED1B176}" dt="2024-07-24T14:34:12.005" v="646" actId="20577"/>
          <ac:spMkLst>
            <pc:docMk/>
            <pc:sldMk cId="0" sldId="270"/>
            <ac:spMk id="1333" creationId="{00000000-0000-0000-0000-000000000000}"/>
          </ac:spMkLst>
        </pc:spChg>
        <pc:spChg chg="mod">
          <ac:chgData name="Andy Bvuma" userId="fee8b896db2e1176" providerId="LiveId" clId="{DDB70EA8-3966-4728-9EC8-7275DED1B176}" dt="2024-07-24T14:34:30.075" v="676" actId="20577"/>
          <ac:spMkLst>
            <pc:docMk/>
            <pc:sldMk cId="0" sldId="270"/>
            <ac:spMk id="1334" creationId="{00000000-0000-0000-0000-000000000000}"/>
          </ac:spMkLst>
        </pc:spChg>
        <pc:spChg chg="mod">
          <ac:chgData name="Andy Bvuma" userId="fee8b896db2e1176" providerId="LiveId" clId="{DDB70EA8-3966-4728-9EC8-7275DED1B176}" dt="2024-07-24T14:35:29.616" v="737" actId="20577"/>
          <ac:spMkLst>
            <pc:docMk/>
            <pc:sldMk cId="0" sldId="270"/>
            <ac:spMk id="1346" creationId="{00000000-0000-0000-0000-000000000000}"/>
          </ac:spMkLst>
        </pc:spChg>
        <pc:spChg chg="mod">
          <ac:chgData name="Andy Bvuma" userId="fee8b896db2e1176" providerId="LiveId" clId="{DDB70EA8-3966-4728-9EC8-7275DED1B176}" dt="2024-07-24T14:36:11.171" v="804" actId="20577"/>
          <ac:spMkLst>
            <pc:docMk/>
            <pc:sldMk cId="0" sldId="270"/>
            <ac:spMk id="1347" creationId="{00000000-0000-0000-0000-000000000000}"/>
          </ac:spMkLst>
        </pc:spChg>
        <pc:spChg chg="mod">
          <ac:chgData name="Andy Bvuma" userId="fee8b896db2e1176" providerId="LiveId" clId="{DDB70EA8-3966-4728-9EC8-7275DED1B176}" dt="2024-07-24T14:36:43.497" v="895" actId="20577"/>
          <ac:spMkLst>
            <pc:docMk/>
            <pc:sldMk cId="0" sldId="270"/>
            <ac:spMk id="1348" creationId="{00000000-0000-0000-0000-000000000000}"/>
          </ac:spMkLst>
        </pc:spChg>
        <pc:spChg chg="mod">
          <ac:chgData name="Andy Bvuma" userId="fee8b896db2e1176" providerId="LiveId" clId="{DDB70EA8-3966-4728-9EC8-7275DED1B176}" dt="2024-07-24T14:36:59.993" v="926" actId="20577"/>
          <ac:spMkLst>
            <pc:docMk/>
            <pc:sldMk cId="0" sldId="270"/>
            <ac:spMk id="1349" creationId="{00000000-0000-0000-0000-000000000000}"/>
          </ac:spMkLst>
        </pc:spChg>
      </pc:sldChg>
      <pc:sldChg chg="del">
        <pc:chgData name="Andy Bvuma" userId="fee8b896db2e1176" providerId="LiveId" clId="{DDB70EA8-3966-4728-9EC8-7275DED1B176}" dt="2024-07-24T14:09:45.675" v="0" actId="47"/>
        <pc:sldMkLst>
          <pc:docMk/>
          <pc:sldMk cId="0" sldId="271"/>
        </pc:sldMkLst>
      </pc:sldChg>
      <pc:sldChg chg="addSp delSp modSp mod">
        <pc:chgData name="Andy Bvuma" userId="fee8b896db2e1176" providerId="LiveId" clId="{DDB70EA8-3966-4728-9EC8-7275DED1B176}" dt="2024-07-24T14:15:50.504" v="170" actId="1035"/>
        <pc:sldMkLst>
          <pc:docMk/>
          <pc:sldMk cId="0" sldId="272"/>
        </pc:sldMkLst>
        <pc:spChg chg="mod">
          <ac:chgData name="Andy Bvuma" userId="fee8b896db2e1176" providerId="LiveId" clId="{DDB70EA8-3966-4728-9EC8-7275DED1B176}" dt="2024-07-24T14:13:12.341" v="14" actId="207"/>
          <ac:spMkLst>
            <pc:docMk/>
            <pc:sldMk cId="0" sldId="272"/>
            <ac:spMk id="3" creationId="{D52BC6AB-E93C-4A04-76AB-D98B38AED551}"/>
          </ac:spMkLst>
        </pc:spChg>
        <pc:spChg chg="mod">
          <ac:chgData name="Andy Bvuma" userId="fee8b896db2e1176" providerId="LiveId" clId="{DDB70EA8-3966-4728-9EC8-7275DED1B176}" dt="2024-07-24T14:12:45.409" v="10" actId="207"/>
          <ac:spMkLst>
            <pc:docMk/>
            <pc:sldMk cId="0" sldId="272"/>
            <ac:spMk id="5" creationId="{D2E37688-D130-201D-28F7-283A74D63CE6}"/>
          </ac:spMkLst>
        </pc:spChg>
        <pc:spChg chg="mod">
          <ac:chgData name="Andy Bvuma" userId="fee8b896db2e1176" providerId="LiveId" clId="{DDB70EA8-3966-4728-9EC8-7275DED1B176}" dt="2024-07-24T14:13:00.233" v="12" actId="207"/>
          <ac:spMkLst>
            <pc:docMk/>
            <pc:sldMk cId="0" sldId="272"/>
            <ac:spMk id="6" creationId="{87EBA356-14FC-1BBB-A262-F796DC263C8F}"/>
          </ac:spMkLst>
        </pc:spChg>
        <pc:spChg chg="mod">
          <ac:chgData name="Andy Bvuma" userId="fee8b896db2e1176" providerId="LiveId" clId="{DDB70EA8-3966-4728-9EC8-7275DED1B176}" dt="2024-07-24T14:13:05.831" v="13" actId="207"/>
          <ac:spMkLst>
            <pc:docMk/>
            <pc:sldMk cId="0" sldId="272"/>
            <ac:spMk id="7" creationId="{BE3281BD-6721-1EAC-CA6F-10C0B1537324}"/>
          </ac:spMkLst>
        </pc:spChg>
        <pc:spChg chg="del">
          <ac:chgData name="Andy Bvuma" userId="fee8b896db2e1176" providerId="LiveId" clId="{DDB70EA8-3966-4728-9EC8-7275DED1B176}" dt="2024-07-24T14:14:06.893" v="145" actId="478"/>
          <ac:spMkLst>
            <pc:docMk/>
            <pc:sldMk cId="0" sldId="272"/>
            <ac:spMk id="1391" creationId="{00000000-0000-0000-0000-000000000000}"/>
          </ac:spMkLst>
        </pc:spChg>
        <pc:spChg chg="del">
          <ac:chgData name="Andy Bvuma" userId="fee8b896db2e1176" providerId="LiveId" clId="{DDB70EA8-3966-4728-9EC8-7275DED1B176}" dt="2024-07-24T14:14:10.601" v="146" actId="478"/>
          <ac:spMkLst>
            <pc:docMk/>
            <pc:sldMk cId="0" sldId="272"/>
            <ac:spMk id="1392" creationId="{00000000-0000-0000-0000-000000000000}"/>
          </ac:spMkLst>
        </pc:spChg>
        <pc:spChg chg="del">
          <ac:chgData name="Andy Bvuma" userId="fee8b896db2e1176" providerId="LiveId" clId="{DDB70EA8-3966-4728-9EC8-7275DED1B176}" dt="2024-07-24T14:14:15.096" v="149" actId="478"/>
          <ac:spMkLst>
            <pc:docMk/>
            <pc:sldMk cId="0" sldId="272"/>
            <ac:spMk id="1393" creationId="{00000000-0000-0000-0000-000000000000}"/>
          </ac:spMkLst>
        </pc:spChg>
        <pc:spChg chg="mod">
          <ac:chgData name="Andy Bvuma" userId="fee8b896db2e1176" providerId="LiveId" clId="{DDB70EA8-3966-4728-9EC8-7275DED1B176}" dt="2024-07-24T14:15:27.869" v="163" actId="403"/>
          <ac:spMkLst>
            <pc:docMk/>
            <pc:sldMk cId="0" sldId="272"/>
            <ac:spMk id="1394" creationId="{00000000-0000-0000-0000-000000000000}"/>
          </ac:spMkLst>
        </pc:spChg>
        <pc:spChg chg="mod">
          <ac:chgData name="Andy Bvuma" userId="fee8b896db2e1176" providerId="LiveId" clId="{DDB70EA8-3966-4728-9EC8-7275DED1B176}" dt="2024-07-24T14:15:38.946" v="164" actId="1076"/>
          <ac:spMkLst>
            <pc:docMk/>
            <pc:sldMk cId="0" sldId="272"/>
            <ac:spMk id="1395" creationId="{00000000-0000-0000-0000-000000000000}"/>
          </ac:spMkLst>
        </pc:spChg>
        <pc:spChg chg="add del mod">
          <ac:chgData name="Andy Bvuma" userId="fee8b896db2e1176" providerId="LiveId" clId="{DDB70EA8-3966-4728-9EC8-7275DED1B176}" dt="2024-07-24T14:15:50.504" v="170" actId="1035"/>
          <ac:spMkLst>
            <pc:docMk/>
            <pc:sldMk cId="0" sldId="272"/>
            <ac:spMk id="1396" creationId="{00000000-0000-0000-0000-000000000000}"/>
          </ac:spMkLst>
        </pc:spChg>
        <pc:grpChg chg="add mod ord">
          <ac:chgData name="Andy Bvuma" userId="fee8b896db2e1176" providerId="LiveId" clId="{DDB70EA8-3966-4728-9EC8-7275DED1B176}" dt="2024-07-24T14:15:14.564" v="159" actId="1076"/>
          <ac:grpSpMkLst>
            <pc:docMk/>
            <pc:sldMk cId="0" sldId="272"/>
            <ac:grpSpMk id="2" creationId="{EA5DA5F4-1258-E5A5-957D-B8AA35ABAB8E}"/>
          </ac:grpSpMkLst>
        </pc:grpChg>
        <pc:grpChg chg="mod">
          <ac:chgData name="Andy Bvuma" userId="fee8b896db2e1176" providerId="LiveId" clId="{DDB70EA8-3966-4728-9EC8-7275DED1B176}" dt="2024-07-24T14:11:33.451" v="6"/>
          <ac:grpSpMkLst>
            <pc:docMk/>
            <pc:sldMk cId="0" sldId="272"/>
            <ac:grpSpMk id="4" creationId="{EDC65215-8AD0-B869-C7C8-77655BF46E27}"/>
          </ac:grpSpMkLst>
        </pc:grpChg>
      </pc:sldChg>
      <pc:sldChg chg="del">
        <pc:chgData name="Andy Bvuma" userId="fee8b896db2e1176" providerId="LiveId" clId="{DDB70EA8-3966-4728-9EC8-7275DED1B176}" dt="2024-07-24T14:09:49.151" v="1" actId="47"/>
        <pc:sldMkLst>
          <pc:docMk/>
          <pc:sldMk cId="0" sldId="274"/>
        </pc:sldMkLst>
      </pc:sldChg>
      <pc:sldChg chg="addSp delSp modSp mod">
        <pc:chgData name="Andy Bvuma" userId="fee8b896db2e1176" providerId="LiveId" clId="{DDB70EA8-3966-4728-9EC8-7275DED1B176}" dt="2024-07-24T14:31:57.768" v="536" actId="1036"/>
        <pc:sldMkLst>
          <pc:docMk/>
          <pc:sldMk cId="0" sldId="275"/>
        </pc:sldMkLst>
        <pc:spChg chg="add mod">
          <ac:chgData name="Andy Bvuma" userId="fee8b896db2e1176" providerId="LiveId" clId="{DDB70EA8-3966-4728-9EC8-7275DED1B176}" dt="2024-07-24T14:31:31.793" v="471" actId="2085"/>
          <ac:spMkLst>
            <pc:docMk/>
            <pc:sldMk cId="0" sldId="275"/>
            <ac:spMk id="2" creationId="{7A2C7DBC-5525-5607-8057-6AB1CBF7C51F}"/>
          </ac:spMkLst>
        </pc:spChg>
        <pc:spChg chg="mod">
          <ac:chgData name="Andy Bvuma" userId="fee8b896db2e1176" providerId="LiveId" clId="{DDB70EA8-3966-4728-9EC8-7275DED1B176}" dt="2024-07-24T14:31:57.768" v="536" actId="1036"/>
          <ac:spMkLst>
            <pc:docMk/>
            <pc:sldMk cId="0" sldId="275"/>
            <ac:spMk id="1430" creationId="{00000000-0000-0000-0000-000000000000}"/>
          </ac:spMkLst>
        </pc:spChg>
        <pc:spChg chg="mod">
          <ac:chgData name="Andy Bvuma" userId="fee8b896db2e1176" providerId="LiveId" clId="{DDB70EA8-3966-4728-9EC8-7275DED1B176}" dt="2024-07-24T14:31:57.768" v="536" actId="1036"/>
          <ac:spMkLst>
            <pc:docMk/>
            <pc:sldMk cId="0" sldId="275"/>
            <ac:spMk id="1431" creationId="{00000000-0000-0000-0000-000000000000}"/>
          </ac:spMkLst>
        </pc:spChg>
        <pc:spChg chg="del">
          <ac:chgData name="Andy Bvuma" userId="fee8b896db2e1176" providerId="LiveId" clId="{DDB70EA8-3966-4728-9EC8-7275DED1B176}" dt="2024-07-24T14:30:43.940" v="468" actId="478"/>
          <ac:spMkLst>
            <pc:docMk/>
            <pc:sldMk cId="0" sldId="275"/>
            <ac:spMk id="1432" creationId="{00000000-0000-0000-0000-000000000000}"/>
          </ac:spMkLst>
        </pc:spChg>
        <pc:grpChg chg="mod">
          <ac:chgData name="Andy Bvuma" userId="fee8b896db2e1176" providerId="LiveId" clId="{DDB70EA8-3966-4728-9EC8-7275DED1B176}" dt="2024-07-24T14:31:57.768" v="536" actId="1036"/>
          <ac:grpSpMkLst>
            <pc:docMk/>
            <pc:sldMk cId="0" sldId="275"/>
            <ac:grpSpMk id="1433" creationId="{00000000-0000-0000-0000-000000000000}"/>
          </ac:grpSpMkLst>
        </pc:grpChg>
        <pc:grpChg chg="mod">
          <ac:chgData name="Andy Bvuma" userId="fee8b896db2e1176" providerId="LiveId" clId="{DDB70EA8-3966-4728-9EC8-7275DED1B176}" dt="2024-07-24T14:31:57.768" v="536" actId="1036"/>
          <ac:grpSpMkLst>
            <pc:docMk/>
            <pc:sldMk cId="0" sldId="275"/>
            <ac:grpSpMk id="1438" creationId="{00000000-0000-0000-0000-000000000000}"/>
          </ac:grpSpMkLst>
        </pc:grpChg>
        <pc:grpChg chg="mod">
          <ac:chgData name="Andy Bvuma" userId="fee8b896db2e1176" providerId="LiveId" clId="{DDB70EA8-3966-4728-9EC8-7275DED1B176}" dt="2024-07-24T14:31:57.768" v="536" actId="1036"/>
          <ac:grpSpMkLst>
            <pc:docMk/>
            <pc:sldMk cId="0" sldId="275"/>
            <ac:grpSpMk id="1444" creationId="{00000000-0000-0000-0000-000000000000}"/>
          </ac:grpSpMkLst>
        </pc:grpChg>
        <pc:grpChg chg="mod">
          <ac:chgData name="Andy Bvuma" userId="fee8b896db2e1176" providerId="LiveId" clId="{DDB70EA8-3966-4728-9EC8-7275DED1B176}" dt="2024-07-24T14:31:57.768" v="536" actId="1036"/>
          <ac:grpSpMkLst>
            <pc:docMk/>
            <pc:sldMk cId="0" sldId="275"/>
            <ac:grpSpMk id="1448" creationId="{00000000-0000-0000-0000-000000000000}"/>
          </ac:grpSpMkLst>
        </pc:grpChg>
        <pc:grpChg chg="mod">
          <ac:chgData name="Andy Bvuma" userId="fee8b896db2e1176" providerId="LiveId" clId="{DDB70EA8-3966-4728-9EC8-7275DED1B176}" dt="2024-07-24T14:31:57.768" v="536" actId="1036"/>
          <ac:grpSpMkLst>
            <pc:docMk/>
            <pc:sldMk cId="0" sldId="275"/>
            <ac:grpSpMk id="1455" creationId="{00000000-0000-0000-0000-000000000000}"/>
          </ac:grpSpMkLst>
        </pc:grpChg>
      </pc:sldChg>
      <pc:sldChg chg="del">
        <pc:chgData name="Andy Bvuma" userId="fee8b896db2e1176" providerId="LiveId" clId="{DDB70EA8-3966-4728-9EC8-7275DED1B176}" dt="2024-07-24T14:09:51.353" v="2" actId="47"/>
        <pc:sldMkLst>
          <pc:docMk/>
          <pc:sldMk cId="0" sldId="276"/>
        </pc:sldMkLst>
      </pc:sldChg>
      <pc:sldChg chg="del">
        <pc:chgData name="Andy Bvuma" userId="fee8b896db2e1176" providerId="LiveId" clId="{DDB70EA8-3966-4728-9EC8-7275DED1B176}" dt="2024-07-24T14:09:54.451" v="3" actId="47"/>
        <pc:sldMkLst>
          <pc:docMk/>
          <pc:sldMk cId="0" sldId="277"/>
        </pc:sldMkLst>
      </pc:sldChg>
      <pc:sldChg chg="del">
        <pc:chgData name="Andy Bvuma" userId="fee8b896db2e1176" providerId="LiveId" clId="{DDB70EA8-3966-4728-9EC8-7275DED1B176}" dt="2024-07-24T14:10:11.544" v="4" actId="47"/>
        <pc:sldMkLst>
          <pc:docMk/>
          <pc:sldMk cId="0" sldId="278"/>
        </pc:sldMkLst>
      </pc:sldChg>
      <pc:sldChg chg="del">
        <pc:chgData name="Andy Bvuma" userId="fee8b896db2e1176" providerId="LiveId" clId="{DDB70EA8-3966-4728-9EC8-7275DED1B176}" dt="2024-07-24T14:10:15.552" v="5" actId="47"/>
        <pc:sldMkLst>
          <pc:docMk/>
          <pc:sldMk cId="0" sldId="279"/>
        </pc:sldMkLst>
      </pc:sldChg>
      <pc:sldChg chg="del">
        <pc:chgData name="Andy Bvuma" userId="fee8b896db2e1176" providerId="LiveId" clId="{DDB70EA8-3966-4728-9EC8-7275DED1B176}" dt="2024-07-24T14:38:18.803" v="940" actId="47"/>
        <pc:sldMkLst>
          <pc:docMk/>
          <pc:sldMk cId="0" sldId="280"/>
        </pc:sldMkLst>
      </pc:sldChg>
      <pc:sldChg chg="del">
        <pc:chgData name="Andy Bvuma" userId="fee8b896db2e1176" providerId="LiveId" clId="{DDB70EA8-3966-4728-9EC8-7275DED1B176}" dt="2024-07-24T14:38:20.858" v="941" actId="47"/>
        <pc:sldMkLst>
          <pc:docMk/>
          <pc:sldMk cId="0" sldId="281"/>
        </pc:sldMkLst>
      </pc:sldChg>
      <pc:sldChg chg="del">
        <pc:chgData name="Andy Bvuma" userId="fee8b896db2e1176" providerId="LiveId" clId="{DDB70EA8-3966-4728-9EC8-7275DED1B176}" dt="2024-07-24T14:38:22.702" v="942" actId="47"/>
        <pc:sldMkLst>
          <pc:docMk/>
          <pc:sldMk cId="0" sldId="282"/>
        </pc:sldMkLst>
      </pc:sldChg>
      <pc:sldChg chg="del">
        <pc:chgData name="Andy Bvuma" userId="fee8b896db2e1176" providerId="LiveId" clId="{DDB70EA8-3966-4728-9EC8-7275DED1B176}" dt="2024-07-24T14:38:23.477" v="943" actId="47"/>
        <pc:sldMkLst>
          <pc:docMk/>
          <pc:sldMk cId="0" sldId="283"/>
        </pc:sldMkLst>
      </pc:sldChg>
      <pc:sldChg chg="del">
        <pc:chgData name="Andy Bvuma" userId="fee8b896db2e1176" providerId="LiveId" clId="{DDB70EA8-3966-4728-9EC8-7275DED1B176}" dt="2024-07-24T14:38:24.007" v="944" actId="47"/>
        <pc:sldMkLst>
          <pc:docMk/>
          <pc:sldMk cId="0" sldId="284"/>
        </pc:sldMkLst>
      </pc:sldChg>
      <pc:sldChg chg="del">
        <pc:chgData name="Andy Bvuma" userId="fee8b896db2e1176" providerId="LiveId" clId="{DDB70EA8-3966-4728-9EC8-7275DED1B176}" dt="2024-07-24T14:38:24.465" v="945" actId="47"/>
        <pc:sldMkLst>
          <pc:docMk/>
          <pc:sldMk cId="0" sldId="285"/>
        </pc:sldMkLst>
      </pc:sldChg>
      <pc:sldChg chg="del">
        <pc:chgData name="Andy Bvuma" userId="fee8b896db2e1176" providerId="LiveId" clId="{DDB70EA8-3966-4728-9EC8-7275DED1B176}" dt="2024-07-24T14:38:24.890" v="946" actId="47"/>
        <pc:sldMkLst>
          <pc:docMk/>
          <pc:sldMk cId="0" sldId="286"/>
        </pc:sldMkLst>
      </pc:sldChg>
      <pc:sldChg chg="del">
        <pc:chgData name="Andy Bvuma" userId="fee8b896db2e1176" providerId="LiveId" clId="{DDB70EA8-3966-4728-9EC8-7275DED1B176}" dt="2024-07-24T14:38:25.306" v="947" actId="47"/>
        <pc:sldMkLst>
          <pc:docMk/>
          <pc:sldMk cId="0" sldId="287"/>
        </pc:sldMkLst>
      </pc:sldChg>
      <pc:sldChg chg="del">
        <pc:chgData name="Andy Bvuma" userId="fee8b896db2e1176" providerId="LiveId" clId="{DDB70EA8-3966-4728-9EC8-7275DED1B176}" dt="2024-07-24T14:38:25.780" v="948" actId="47"/>
        <pc:sldMkLst>
          <pc:docMk/>
          <pc:sldMk cId="0" sldId="288"/>
        </pc:sldMkLst>
      </pc:sldChg>
      <pc:sldChg chg="del">
        <pc:chgData name="Andy Bvuma" userId="fee8b896db2e1176" providerId="LiveId" clId="{DDB70EA8-3966-4728-9EC8-7275DED1B176}" dt="2024-07-24T14:38:26.328" v="949" actId="47"/>
        <pc:sldMkLst>
          <pc:docMk/>
          <pc:sldMk cId="0" sldId="289"/>
        </pc:sldMkLst>
      </pc:sldChg>
      <pc:sldChg chg="del">
        <pc:chgData name="Andy Bvuma" userId="fee8b896db2e1176" providerId="LiveId" clId="{DDB70EA8-3966-4728-9EC8-7275DED1B176}" dt="2024-07-24T14:38:26.908" v="950" actId="47"/>
        <pc:sldMkLst>
          <pc:docMk/>
          <pc:sldMk cId="0" sldId="290"/>
        </pc:sldMkLst>
      </pc:sldChg>
      <pc:sldChg chg="del">
        <pc:chgData name="Andy Bvuma" userId="fee8b896db2e1176" providerId="LiveId" clId="{DDB70EA8-3966-4728-9EC8-7275DED1B176}" dt="2024-07-24T14:38:27.447" v="951" actId="47"/>
        <pc:sldMkLst>
          <pc:docMk/>
          <pc:sldMk cId="0" sldId="291"/>
        </pc:sldMkLst>
      </pc:sldChg>
      <pc:sldChg chg="del">
        <pc:chgData name="Andy Bvuma" userId="fee8b896db2e1176" providerId="LiveId" clId="{DDB70EA8-3966-4728-9EC8-7275DED1B176}" dt="2024-07-24T14:38:27.966" v="952" actId="47"/>
        <pc:sldMkLst>
          <pc:docMk/>
          <pc:sldMk cId="0" sldId="292"/>
        </pc:sldMkLst>
      </pc:sldChg>
      <pc:sldChg chg="del">
        <pc:chgData name="Andy Bvuma" userId="fee8b896db2e1176" providerId="LiveId" clId="{DDB70EA8-3966-4728-9EC8-7275DED1B176}" dt="2024-07-24T14:38:28.575" v="953" actId="47"/>
        <pc:sldMkLst>
          <pc:docMk/>
          <pc:sldMk cId="0" sldId="293"/>
        </pc:sldMkLst>
      </pc:sldChg>
      <pc:sldChg chg="del">
        <pc:chgData name="Andy Bvuma" userId="fee8b896db2e1176" providerId="LiveId" clId="{DDB70EA8-3966-4728-9EC8-7275DED1B176}" dt="2024-07-24T14:38:29.020" v="954" actId="47"/>
        <pc:sldMkLst>
          <pc:docMk/>
          <pc:sldMk cId="0" sldId="294"/>
        </pc:sldMkLst>
      </pc:sldChg>
      <pc:sldChg chg="del">
        <pc:chgData name="Andy Bvuma" userId="fee8b896db2e1176" providerId="LiveId" clId="{DDB70EA8-3966-4728-9EC8-7275DED1B176}" dt="2024-07-24T14:38:29.831" v="955" actId="47"/>
        <pc:sldMkLst>
          <pc:docMk/>
          <pc:sldMk cId="0" sldId="295"/>
        </pc:sldMkLst>
      </pc:sldChg>
      <pc:sldChg chg="modSp mod">
        <pc:chgData name="Andy Bvuma" userId="fee8b896db2e1176" providerId="LiveId" clId="{DDB70EA8-3966-4728-9EC8-7275DED1B176}" dt="2024-07-24T15:02:20.500" v="1226" actId="14826"/>
        <pc:sldMkLst>
          <pc:docMk/>
          <pc:sldMk cId="817396051" sldId="296"/>
        </pc:sldMkLst>
        <pc:spChg chg="mod">
          <ac:chgData name="Andy Bvuma" userId="fee8b896db2e1176" providerId="LiveId" clId="{DDB70EA8-3966-4728-9EC8-7275DED1B176}" dt="2024-07-24T14:17:41.026" v="172" actId="1076"/>
          <ac:spMkLst>
            <pc:docMk/>
            <pc:sldMk cId="817396051" sldId="296"/>
            <ac:spMk id="966" creationId="{00000000-0000-0000-0000-000000000000}"/>
          </ac:spMkLst>
        </pc:spChg>
        <pc:spChg chg="mod">
          <ac:chgData name="Andy Bvuma" userId="fee8b896db2e1176" providerId="LiveId" clId="{DDB70EA8-3966-4728-9EC8-7275DED1B176}" dt="2024-07-24T14:17:41.026" v="172" actId="1076"/>
          <ac:spMkLst>
            <pc:docMk/>
            <pc:sldMk cId="817396051" sldId="296"/>
            <ac:spMk id="967" creationId="{00000000-0000-0000-0000-000000000000}"/>
          </ac:spMkLst>
        </pc:spChg>
        <pc:picChg chg="mod">
          <ac:chgData name="Andy Bvuma" userId="fee8b896db2e1176" providerId="LiveId" clId="{DDB70EA8-3966-4728-9EC8-7275DED1B176}" dt="2024-07-24T15:02:20.500" v="1226" actId="14826"/>
          <ac:picMkLst>
            <pc:docMk/>
            <pc:sldMk cId="817396051" sldId="296"/>
            <ac:picMk id="968" creationId="{00000000-0000-0000-0000-000000000000}"/>
          </ac:picMkLst>
        </pc:picChg>
      </pc:sldChg>
      <pc:sldChg chg="addSp delSp modSp mod">
        <pc:chgData name="Andy Bvuma" userId="fee8b896db2e1176" providerId="LiveId" clId="{DDB70EA8-3966-4728-9EC8-7275DED1B176}" dt="2024-07-24T15:03:26.569" v="1228" actId="478"/>
        <pc:sldMkLst>
          <pc:docMk/>
          <pc:sldMk cId="319003086" sldId="299"/>
        </pc:sldMkLst>
        <pc:spChg chg="add del mod">
          <ac:chgData name="Andy Bvuma" userId="fee8b896db2e1176" providerId="LiveId" clId="{DDB70EA8-3966-4728-9EC8-7275DED1B176}" dt="2024-07-24T15:03:26.569" v="1228" actId="478"/>
          <ac:spMkLst>
            <pc:docMk/>
            <pc:sldMk cId="319003086" sldId="299"/>
            <ac:spMk id="2" creationId="{ADD27CEF-57D5-BA8D-B6A2-A7B7F9D3D785}"/>
          </ac:spMkLst>
        </pc:spChg>
        <pc:picChg chg="mod">
          <ac:chgData name="Andy Bvuma" userId="fee8b896db2e1176" providerId="LiveId" clId="{DDB70EA8-3966-4728-9EC8-7275DED1B176}" dt="2024-07-24T15:03:17.560" v="1227" actId="14826"/>
          <ac:picMkLst>
            <pc:docMk/>
            <pc:sldMk cId="319003086" sldId="299"/>
            <ac:picMk id="968" creationId="{00000000-0000-0000-0000-000000000000}"/>
          </ac:picMkLst>
        </pc:picChg>
      </pc:sldChg>
      <pc:sldChg chg="addSp delSp modSp mod">
        <pc:chgData name="Andy Bvuma" userId="fee8b896db2e1176" providerId="LiveId" clId="{DDB70EA8-3966-4728-9EC8-7275DED1B176}" dt="2024-07-24T15:06:22.796" v="1233" actId="478"/>
        <pc:sldMkLst>
          <pc:docMk/>
          <pc:sldMk cId="3854605690" sldId="302"/>
        </pc:sldMkLst>
        <pc:spChg chg="add del mod">
          <ac:chgData name="Andy Bvuma" userId="fee8b896db2e1176" providerId="LiveId" clId="{DDB70EA8-3966-4728-9EC8-7275DED1B176}" dt="2024-07-24T15:06:22.796" v="1233" actId="478"/>
          <ac:spMkLst>
            <pc:docMk/>
            <pc:sldMk cId="3854605690" sldId="302"/>
            <ac:spMk id="2" creationId="{1BC3356A-4284-D1E3-2E21-ECF9E533F308}"/>
          </ac:spMkLst>
        </pc:spChg>
        <pc:picChg chg="mod">
          <ac:chgData name="Andy Bvuma" userId="fee8b896db2e1176" providerId="LiveId" clId="{DDB70EA8-3966-4728-9EC8-7275DED1B176}" dt="2024-07-24T15:05:58.758" v="1230" actId="14826"/>
          <ac:picMkLst>
            <pc:docMk/>
            <pc:sldMk cId="3854605690" sldId="302"/>
            <ac:picMk id="968" creationId="{00000000-0000-0000-0000-000000000000}"/>
          </ac:picMkLst>
        </pc:picChg>
      </pc:sldChg>
      <pc:sldChg chg="modSp">
        <pc:chgData name="Andy Bvuma" userId="fee8b896db2e1176" providerId="LiveId" clId="{DDB70EA8-3966-4728-9EC8-7275DED1B176}" dt="2024-07-24T15:07:22.434" v="1234" actId="14826"/>
        <pc:sldMkLst>
          <pc:docMk/>
          <pc:sldMk cId="2689411015" sldId="303"/>
        </pc:sldMkLst>
        <pc:picChg chg="mod">
          <ac:chgData name="Andy Bvuma" userId="fee8b896db2e1176" providerId="LiveId" clId="{DDB70EA8-3966-4728-9EC8-7275DED1B176}" dt="2024-07-24T15:07:22.434" v="1234" actId="14826"/>
          <ac:picMkLst>
            <pc:docMk/>
            <pc:sldMk cId="2689411015" sldId="303"/>
            <ac:picMk id="968" creationId="{00000000-0000-0000-0000-000000000000}"/>
          </ac:picMkLst>
        </pc:picChg>
      </pc:sldChg>
      <pc:sldChg chg="modSp">
        <pc:chgData name="Andy Bvuma" userId="fee8b896db2e1176" providerId="LiveId" clId="{DDB70EA8-3966-4728-9EC8-7275DED1B176}" dt="2024-07-24T15:08:04.130" v="1235" actId="14826"/>
        <pc:sldMkLst>
          <pc:docMk/>
          <pc:sldMk cId="1529987157" sldId="308"/>
        </pc:sldMkLst>
        <pc:picChg chg="mod">
          <ac:chgData name="Andy Bvuma" userId="fee8b896db2e1176" providerId="LiveId" clId="{DDB70EA8-3966-4728-9EC8-7275DED1B176}" dt="2024-07-24T15:08:04.130" v="1235" actId="14826"/>
          <ac:picMkLst>
            <pc:docMk/>
            <pc:sldMk cId="1529987157" sldId="308"/>
            <ac:picMk id="968" creationId="{00000000-0000-0000-0000-000000000000}"/>
          </ac:picMkLst>
        </pc:picChg>
      </pc:sldChg>
      <pc:sldChg chg="modSp">
        <pc:chgData name="Andy Bvuma" userId="fee8b896db2e1176" providerId="LiveId" clId="{DDB70EA8-3966-4728-9EC8-7275DED1B176}" dt="2024-07-24T15:09:14.307" v="1236" actId="14826"/>
        <pc:sldMkLst>
          <pc:docMk/>
          <pc:sldMk cId="1979319559" sldId="309"/>
        </pc:sldMkLst>
        <pc:picChg chg="mod">
          <ac:chgData name="Andy Bvuma" userId="fee8b896db2e1176" providerId="LiveId" clId="{DDB70EA8-3966-4728-9EC8-7275DED1B176}" dt="2024-07-24T15:09:14.307" v="1236" actId="14826"/>
          <ac:picMkLst>
            <pc:docMk/>
            <pc:sldMk cId="1979319559" sldId="309"/>
            <ac:picMk id="968" creationId="{00000000-0000-0000-0000-000000000000}"/>
          </ac:picMkLst>
        </pc:picChg>
      </pc:sldChg>
      <pc:sldChg chg="modSp mod">
        <pc:chgData name="Andy Bvuma" userId="fee8b896db2e1176" providerId="LiveId" clId="{DDB70EA8-3966-4728-9EC8-7275DED1B176}" dt="2024-07-24T15:09:52.723" v="1237" actId="14826"/>
        <pc:sldMkLst>
          <pc:docMk/>
          <pc:sldMk cId="2614724247" sldId="312"/>
        </pc:sldMkLst>
        <pc:spChg chg="mod">
          <ac:chgData name="Andy Bvuma" userId="fee8b896db2e1176" providerId="LiveId" clId="{DDB70EA8-3966-4728-9EC8-7275DED1B176}" dt="2024-07-24T14:37:14.188" v="939" actId="20577"/>
          <ac:spMkLst>
            <pc:docMk/>
            <pc:sldMk cId="2614724247" sldId="312"/>
            <ac:spMk id="966" creationId="{00000000-0000-0000-0000-000000000000}"/>
          </ac:spMkLst>
        </pc:spChg>
        <pc:picChg chg="mod">
          <ac:chgData name="Andy Bvuma" userId="fee8b896db2e1176" providerId="LiveId" clId="{DDB70EA8-3966-4728-9EC8-7275DED1B176}" dt="2024-07-24T15:09:52.723" v="1237" actId="14826"/>
          <ac:picMkLst>
            <pc:docMk/>
            <pc:sldMk cId="2614724247" sldId="312"/>
            <ac:picMk id="968" creationId="{00000000-0000-0000-0000-000000000000}"/>
          </ac:picMkLst>
        </pc:picChg>
      </pc:sldChg>
      <pc:sldMasterChg chg="delSldLayout">
        <pc:chgData name="Andy Bvuma" userId="fee8b896db2e1176" providerId="LiveId" clId="{DDB70EA8-3966-4728-9EC8-7275DED1B176}" dt="2024-07-24T14:19:47.124" v="177" actId="2696"/>
        <pc:sldMasterMkLst>
          <pc:docMk/>
          <pc:sldMasterMk cId="0" sldId="2147483671"/>
        </pc:sldMasterMkLst>
        <pc:sldLayoutChg chg="del">
          <pc:chgData name="Andy Bvuma" userId="fee8b896db2e1176" providerId="LiveId" clId="{DDB70EA8-3966-4728-9EC8-7275DED1B176}" dt="2024-07-24T14:09:54.451" v="3" actId="47"/>
          <pc:sldLayoutMkLst>
            <pc:docMk/>
            <pc:sldMasterMk cId="0" sldId="2147483671"/>
            <pc:sldLayoutMk cId="0" sldId="2147483650"/>
          </pc:sldLayoutMkLst>
        </pc:sldLayoutChg>
        <pc:sldLayoutChg chg="del">
          <pc:chgData name="Andy Bvuma" userId="fee8b896db2e1176" providerId="LiveId" clId="{DDB70EA8-3966-4728-9EC8-7275DED1B176}" dt="2024-07-24T14:19:47.124" v="177" actId="2696"/>
          <pc:sldLayoutMkLst>
            <pc:docMk/>
            <pc:sldMasterMk cId="0" sldId="2147483671"/>
            <pc:sldLayoutMk cId="0" sldId="2147483663"/>
          </pc:sldLayoutMkLst>
        </pc:sldLayoutChg>
        <pc:sldLayoutChg chg="del">
          <pc:chgData name="Andy Bvuma" userId="fee8b896db2e1176" providerId="LiveId" clId="{DDB70EA8-3966-4728-9EC8-7275DED1B176}" dt="2024-07-24T14:19:26.710" v="176" actId="2696"/>
          <pc:sldLayoutMkLst>
            <pc:docMk/>
            <pc:sldMasterMk cId="0" sldId="2147483671"/>
            <pc:sldLayoutMk cId="0" sldId="2147483665"/>
          </pc:sldLayoutMkLst>
        </pc:sldLayoutChg>
      </pc:sldMasterChg>
      <pc:sldMasterChg chg="del delSldLayout">
        <pc:chgData name="Andy Bvuma" userId="fee8b896db2e1176" providerId="LiveId" clId="{DDB70EA8-3966-4728-9EC8-7275DED1B176}" dt="2024-07-24T14:38:29.831" v="955" actId="47"/>
        <pc:sldMasterMkLst>
          <pc:docMk/>
          <pc:sldMasterMk cId="0" sldId="2147483672"/>
        </pc:sldMasterMkLst>
        <pc:sldLayoutChg chg="del">
          <pc:chgData name="Andy Bvuma" userId="fee8b896db2e1176" providerId="LiveId" clId="{DDB70EA8-3966-4728-9EC8-7275DED1B176}" dt="2024-07-24T14:38:29.831" v="955" actId="47"/>
          <pc:sldLayoutMkLst>
            <pc:docMk/>
            <pc:sldMasterMk cId="0" sldId="2147483672"/>
            <pc:sldLayoutMk cId="0" sldId="2147483669"/>
          </pc:sldLayoutMkLst>
        </pc:sldLayoutChg>
        <pc:sldLayoutChg chg="del">
          <pc:chgData name="Andy Bvuma" userId="fee8b896db2e1176" providerId="LiveId" clId="{DDB70EA8-3966-4728-9EC8-7275DED1B176}" dt="2024-07-24T14:38:29.020" v="954" actId="47"/>
          <pc:sldLayoutMkLst>
            <pc:docMk/>
            <pc:sldMasterMk cId="0" sldId="2147483672"/>
            <pc:sldLayoutMk cId="0" sldId="214748367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2916666666666665E-2"/>
          <c:y val="0.13253124999999996"/>
          <c:w val="0.95416666666666672"/>
          <c:h val="0.75735506889763782"/>
        </c:manualLayout>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AA22-4C7E-895B-E6C5D30433EE}"/>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1-1C7F-4032-8D02-B1503AED119F}"/>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AA22-4C7E-895B-E6C5D30433EE}"/>
              </c:ext>
            </c:extLst>
          </c:dPt>
          <c:dPt>
            <c:idx val="3"/>
            <c:bubble3D val="0"/>
            <c:explosion val="9"/>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5-1C7F-4032-8D02-B1503AED119F}"/>
              </c:ext>
            </c:extLst>
          </c:dPt>
          <c:cat>
            <c:numRef>
              <c:f>Sheet1!$A$2:$A$5</c:f>
              <c:numCache>
                <c:formatCode>General</c:formatCode>
                <c:ptCount val="4"/>
                <c:pt idx="0">
                  <c:v>2021</c:v>
                </c:pt>
                <c:pt idx="1">
                  <c:v>2022</c:v>
                </c:pt>
                <c:pt idx="2">
                  <c:v>2023</c:v>
                </c:pt>
                <c:pt idx="3">
                  <c:v>2024</c:v>
                </c:pt>
              </c:numCache>
            </c:numRef>
          </c:cat>
          <c:val>
            <c:numRef>
              <c:f>Sheet1!$B$2:$B$5</c:f>
              <c:numCache>
                <c:formatCode>General</c:formatCode>
                <c:ptCount val="4"/>
                <c:pt idx="0">
                  <c:v>154.26</c:v>
                </c:pt>
                <c:pt idx="1">
                  <c:v>201.38</c:v>
                </c:pt>
                <c:pt idx="2">
                  <c:v>254.78</c:v>
                </c:pt>
                <c:pt idx="3">
                  <c:v>314.38</c:v>
                </c:pt>
              </c:numCache>
            </c:numRef>
          </c:val>
          <c:extLst>
            <c:ext xmlns:c16="http://schemas.microsoft.com/office/drawing/2014/chart" uri="{C3380CC4-5D6E-409C-BE32-E72D297353CC}">
              <c16:uniqueId val="{00000000-1C7F-4032-8D02-B1503AED119F}"/>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188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66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306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15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444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399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548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318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216241d4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216241d4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205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627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752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21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25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612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03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027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76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0"/>
        <p:cNvGrpSpPr/>
        <p:nvPr/>
      </p:nvGrpSpPr>
      <p:grpSpPr>
        <a:xfrm>
          <a:off x="0" y="0"/>
          <a:ext cx="0" cy="0"/>
          <a:chOff x="0" y="0"/>
          <a:chExt cx="0" cy="0"/>
        </a:xfrm>
      </p:grpSpPr>
      <p:sp>
        <p:nvSpPr>
          <p:cNvPr id="241" name="Google Shape;2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13"/>
          <p:cNvSpPr txBox="1">
            <a:spLocks noGrp="1"/>
          </p:cNvSpPr>
          <p:nvPr>
            <p:ph type="title" idx="2" hasCustomPrompt="1"/>
          </p:nvPr>
        </p:nvSpPr>
        <p:spPr>
          <a:xfrm>
            <a:off x="110097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 name="Google Shape;243;p13"/>
          <p:cNvSpPr txBox="1">
            <a:spLocks noGrp="1"/>
          </p:cNvSpPr>
          <p:nvPr>
            <p:ph type="title" idx="3" hasCustomPrompt="1"/>
          </p:nvPr>
        </p:nvSpPr>
        <p:spPr>
          <a:xfrm>
            <a:off x="110097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a:spLocks noGrp="1"/>
          </p:cNvSpPr>
          <p:nvPr>
            <p:ph type="title" idx="4" hasCustomPrompt="1"/>
          </p:nvPr>
        </p:nvSpPr>
        <p:spPr>
          <a:xfrm>
            <a:off x="3419250"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5" name="Google Shape;245;p13"/>
          <p:cNvSpPr txBox="1">
            <a:spLocks noGrp="1"/>
          </p:cNvSpPr>
          <p:nvPr>
            <p:ph type="title" idx="5" hasCustomPrompt="1"/>
          </p:nvPr>
        </p:nvSpPr>
        <p:spPr>
          <a:xfrm>
            <a:off x="3419250"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6" name="Google Shape;246;p13"/>
          <p:cNvSpPr txBox="1">
            <a:spLocks noGrp="1"/>
          </p:cNvSpPr>
          <p:nvPr>
            <p:ph type="title" idx="6" hasCustomPrompt="1"/>
          </p:nvPr>
        </p:nvSpPr>
        <p:spPr>
          <a:xfrm>
            <a:off x="573752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a:spLocks noGrp="1"/>
          </p:cNvSpPr>
          <p:nvPr>
            <p:ph type="title" idx="7" hasCustomPrompt="1"/>
          </p:nvPr>
        </p:nvSpPr>
        <p:spPr>
          <a:xfrm>
            <a:off x="573752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subTitle" idx="1"/>
          </p:nvPr>
        </p:nvSpPr>
        <p:spPr>
          <a:xfrm>
            <a:off x="110097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9" name="Google Shape;249;p13"/>
          <p:cNvSpPr txBox="1">
            <a:spLocks noGrp="1"/>
          </p:cNvSpPr>
          <p:nvPr>
            <p:ph type="subTitle" idx="8"/>
          </p:nvPr>
        </p:nvSpPr>
        <p:spPr>
          <a:xfrm>
            <a:off x="3419250"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0" name="Google Shape;250;p13"/>
          <p:cNvSpPr txBox="1">
            <a:spLocks noGrp="1"/>
          </p:cNvSpPr>
          <p:nvPr>
            <p:ph type="subTitle" idx="9"/>
          </p:nvPr>
        </p:nvSpPr>
        <p:spPr>
          <a:xfrm>
            <a:off x="573752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1" name="Google Shape;251;p13"/>
          <p:cNvSpPr txBox="1">
            <a:spLocks noGrp="1"/>
          </p:cNvSpPr>
          <p:nvPr>
            <p:ph type="subTitle" idx="13"/>
          </p:nvPr>
        </p:nvSpPr>
        <p:spPr>
          <a:xfrm>
            <a:off x="110097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2" name="Google Shape;252;p13"/>
          <p:cNvSpPr txBox="1">
            <a:spLocks noGrp="1"/>
          </p:cNvSpPr>
          <p:nvPr>
            <p:ph type="subTitle" idx="14"/>
          </p:nvPr>
        </p:nvSpPr>
        <p:spPr>
          <a:xfrm>
            <a:off x="3419250"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 name="Google Shape;253;p13"/>
          <p:cNvSpPr txBox="1">
            <a:spLocks noGrp="1"/>
          </p:cNvSpPr>
          <p:nvPr>
            <p:ph type="subTitle" idx="15"/>
          </p:nvPr>
        </p:nvSpPr>
        <p:spPr>
          <a:xfrm>
            <a:off x="573752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4" name="Google Shape;254;p13"/>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3"/>
          <p:cNvGrpSpPr/>
          <p:nvPr/>
        </p:nvGrpSpPr>
        <p:grpSpPr>
          <a:xfrm>
            <a:off x="8114970" y="266839"/>
            <a:ext cx="829992" cy="750888"/>
            <a:chOff x="8114596" y="445039"/>
            <a:chExt cx="633002" cy="572716"/>
          </a:xfrm>
        </p:grpSpPr>
        <p:grpSp>
          <p:nvGrpSpPr>
            <p:cNvPr id="257" name="Google Shape;257;p13"/>
            <p:cNvGrpSpPr/>
            <p:nvPr/>
          </p:nvGrpSpPr>
          <p:grpSpPr>
            <a:xfrm>
              <a:off x="8114596" y="445039"/>
              <a:ext cx="633002" cy="572716"/>
              <a:chOff x="7189660" y="520827"/>
              <a:chExt cx="598074" cy="541115"/>
            </a:xfrm>
          </p:grpSpPr>
          <p:sp>
            <p:nvSpPr>
              <p:cNvPr id="258" name="Google Shape;258;p13"/>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oogle Shape;259;p13"/>
              <p:cNvGrpSpPr/>
              <p:nvPr/>
            </p:nvGrpSpPr>
            <p:grpSpPr>
              <a:xfrm>
                <a:off x="7579137" y="551973"/>
                <a:ext cx="164782" cy="41529"/>
                <a:chOff x="7579137" y="551973"/>
                <a:chExt cx="164782" cy="41529"/>
              </a:xfrm>
            </p:grpSpPr>
            <p:sp>
              <p:nvSpPr>
                <p:cNvPr id="260" name="Google Shape;260;p13"/>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3"/>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3" name="Google Shape;263;p13"/>
            <p:cNvGrpSpPr/>
            <p:nvPr/>
          </p:nvGrpSpPr>
          <p:grpSpPr>
            <a:xfrm>
              <a:off x="8184962" y="619646"/>
              <a:ext cx="498115" cy="257273"/>
              <a:chOff x="7256144" y="685800"/>
              <a:chExt cx="470630" cy="243077"/>
            </a:xfrm>
          </p:grpSpPr>
          <p:sp>
            <p:nvSpPr>
              <p:cNvPr id="264" name="Google Shape;264;p13"/>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5" name="Google Shape;265;p13"/>
              <p:cNvGrpSpPr/>
              <p:nvPr/>
            </p:nvGrpSpPr>
            <p:grpSpPr>
              <a:xfrm>
                <a:off x="7512843" y="685800"/>
                <a:ext cx="213931" cy="243077"/>
                <a:chOff x="7512843" y="685800"/>
                <a:chExt cx="213931" cy="243077"/>
              </a:xfrm>
            </p:grpSpPr>
            <p:grpSp>
              <p:nvGrpSpPr>
                <p:cNvPr id="266" name="Google Shape;266;p13"/>
                <p:cNvGrpSpPr/>
                <p:nvPr/>
              </p:nvGrpSpPr>
              <p:grpSpPr>
                <a:xfrm>
                  <a:off x="7512843" y="836580"/>
                  <a:ext cx="213931" cy="92297"/>
                  <a:chOff x="7512843" y="836580"/>
                  <a:chExt cx="213931" cy="92297"/>
                </a:xfrm>
              </p:grpSpPr>
              <p:sp>
                <p:nvSpPr>
                  <p:cNvPr id="267" name="Google Shape;267;p13"/>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3"/>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13"/>
                <p:cNvGrpSpPr/>
                <p:nvPr/>
              </p:nvGrpSpPr>
              <p:grpSpPr>
                <a:xfrm>
                  <a:off x="7512843" y="761238"/>
                  <a:ext cx="213931" cy="92296"/>
                  <a:chOff x="7512843" y="761238"/>
                  <a:chExt cx="213931" cy="92296"/>
                </a:xfrm>
              </p:grpSpPr>
              <p:sp>
                <p:nvSpPr>
                  <p:cNvPr id="270" name="Google Shape;270;p13"/>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3"/>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 name="Google Shape;272;p13"/>
                <p:cNvGrpSpPr/>
                <p:nvPr/>
              </p:nvGrpSpPr>
              <p:grpSpPr>
                <a:xfrm>
                  <a:off x="7512843" y="685800"/>
                  <a:ext cx="213931" cy="92297"/>
                  <a:chOff x="7512843" y="685800"/>
                  <a:chExt cx="213931" cy="92297"/>
                </a:xfrm>
              </p:grpSpPr>
              <p:sp>
                <p:nvSpPr>
                  <p:cNvPr id="273" name="Google Shape;273;p13"/>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3"/>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275" name="Google Shape;275;p13"/>
          <p:cNvSpPr/>
          <p:nvPr/>
        </p:nvSpPr>
        <p:spPr>
          <a:xfrm>
            <a:off x="62832" y="4828541"/>
            <a:ext cx="734045" cy="45268"/>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6" name="Google Shape;276;p13"/>
          <p:cNvGrpSpPr/>
          <p:nvPr/>
        </p:nvGrpSpPr>
        <p:grpSpPr>
          <a:xfrm>
            <a:off x="103395" y="3891186"/>
            <a:ext cx="668783" cy="959747"/>
            <a:chOff x="10519314" y="4728596"/>
            <a:chExt cx="751780" cy="1078731"/>
          </a:xfrm>
        </p:grpSpPr>
        <p:grpSp>
          <p:nvGrpSpPr>
            <p:cNvPr id="277" name="Google Shape;277;p13"/>
            <p:cNvGrpSpPr/>
            <p:nvPr/>
          </p:nvGrpSpPr>
          <p:grpSpPr>
            <a:xfrm>
              <a:off x="10519314" y="4728596"/>
              <a:ext cx="626662" cy="1078731"/>
              <a:chOff x="10519314" y="4728596"/>
              <a:chExt cx="626662" cy="1078731"/>
            </a:xfrm>
          </p:grpSpPr>
          <p:grpSp>
            <p:nvGrpSpPr>
              <p:cNvPr id="278" name="Google Shape;278;p13"/>
              <p:cNvGrpSpPr/>
              <p:nvPr/>
            </p:nvGrpSpPr>
            <p:grpSpPr>
              <a:xfrm>
                <a:off x="10903220" y="4888205"/>
                <a:ext cx="242756" cy="919122"/>
                <a:chOff x="10903220" y="4888205"/>
                <a:chExt cx="242756" cy="919122"/>
              </a:xfrm>
            </p:grpSpPr>
            <p:sp>
              <p:nvSpPr>
                <p:cNvPr id="279" name="Google Shape;279;p13"/>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3"/>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3"/>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 name="Google Shape;282;p13"/>
                <p:cNvGrpSpPr/>
                <p:nvPr/>
              </p:nvGrpSpPr>
              <p:grpSpPr>
                <a:xfrm>
                  <a:off x="11014221" y="5588618"/>
                  <a:ext cx="100021" cy="114784"/>
                  <a:chOff x="11014221" y="5588618"/>
                  <a:chExt cx="100021" cy="114784"/>
                </a:xfrm>
              </p:grpSpPr>
              <p:sp>
                <p:nvSpPr>
                  <p:cNvPr id="283" name="Google Shape;283;p13"/>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3"/>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3"/>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3"/>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7" name="Google Shape;287;p13"/>
              <p:cNvGrpSpPr/>
              <p:nvPr/>
            </p:nvGrpSpPr>
            <p:grpSpPr>
              <a:xfrm>
                <a:off x="10718623" y="4728596"/>
                <a:ext cx="229169" cy="1075979"/>
                <a:chOff x="10718623" y="4728596"/>
                <a:chExt cx="229169" cy="1075979"/>
              </a:xfrm>
            </p:grpSpPr>
            <p:sp>
              <p:nvSpPr>
                <p:cNvPr id="288" name="Google Shape;288;p13"/>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3"/>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0" name="Google Shape;290;p13"/>
                <p:cNvGrpSpPr/>
                <p:nvPr/>
              </p:nvGrpSpPr>
              <p:grpSpPr>
                <a:xfrm>
                  <a:off x="10765015" y="5040134"/>
                  <a:ext cx="116314" cy="49775"/>
                  <a:chOff x="10765015" y="5040134"/>
                  <a:chExt cx="116314" cy="49775"/>
                </a:xfrm>
              </p:grpSpPr>
              <p:sp>
                <p:nvSpPr>
                  <p:cNvPr id="291" name="Google Shape;291;p13"/>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3"/>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3" name="Google Shape;293;p13"/>
                <p:cNvGrpSpPr/>
                <p:nvPr/>
              </p:nvGrpSpPr>
              <p:grpSpPr>
                <a:xfrm>
                  <a:off x="10784825" y="5436314"/>
                  <a:ext cx="116414" cy="49961"/>
                  <a:chOff x="10784825" y="5436314"/>
                  <a:chExt cx="116414" cy="49961"/>
                </a:xfrm>
              </p:grpSpPr>
              <p:sp>
                <p:nvSpPr>
                  <p:cNvPr id="294" name="Google Shape;294;p13"/>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3"/>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6" name="Google Shape;296;p13"/>
              <p:cNvGrpSpPr/>
              <p:nvPr/>
            </p:nvGrpSpPr>
            <p:grpSpPr>
              <a:xfrm>
                <a:off x="10519314" y="4813458"/>
                <a:ext cx="202120" cy="992123"/>
                <a:chOff x="10519314" y="4813458"/>
                <a:chExt cx="202120" cy="992123"/>
              </a:xfrm>
            </p:grpSpPr>
            <p:sp>
              <p:nvSpPr>
                <p:cNvPr id="297" name="Google Shape;297;p13"/>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3"/>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9" name="Google Shape;299;p13"/>
                <p:cNvGrpSpPr/>
                <p:nvPr/>
              </p:nvGrpSpPr>
              <p:grpSpPr>
                <a:xfrm>
                  <a:off x="10556176" y="5465730"/>
                  <a:ext cx="128397" cy="44196"/>
                  <a:chOff x="10556176" y="5465730"/>
                  <a:chExt cx="128397" cy="44196"/>
                </a:xfrm>
              </p:grpSpPr>
              <p:sp>
                <p:nvSpPr>
                  <p:cNvPr id="300" name="Google Shape;300;p13"/>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3"/>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13"/>
                <p:cNvGrpSpPr/>
                <p:nvPr/>
              </p:nvGrpSpPr>
              <p:grpSpPr>
                <a:xfrm>
                  <a:off x="10556176" y="5689187"/>
                  <a:ext cx="128397" cy="44196"/>
                  <a:chOff x="10556176" y="5689187"/>
                  <a:chExt cx="128397" cy="44196"/>
                </a:xfrm>
              </p:grpSpPr>
              <p:sp>
                <p:nvSpPr>
                  <p:cNvPr id="303" name="Google Shape;303;p13"/>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3"/>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5" name="Google Shape;305;p13"/>
            <p:cNvGrpSpPr/>
            <p:nvPr/>
          </p:nvGrpSpPr>
          <p:grpSpPr>
            <a:xfrm>
              <a:off x="11058042" y="5088325"/>
              <a:ext cx="213052" cy="717953"/>
              <a:chOff x="11058042" y="5088325"/>
              <a:chExt cx="213052" cy="717953"/>
            </a:xfrm>
          </p:grpSpPr>
          <p:sp>
            <p:nvSpPr>
              <p:cNvPr id="306" name="Google Shape;306;p13"/>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3"/>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8" name="Google Shape;308;p13"/>
          <p:cNvGrpSpPr/>
          <p:nvPr/>
        </p:nvGrpSpPr>
        <p:grpSpPr>
          <a:xfrm>
            <a:off x="150676" y="2823493"/>
            <a:ext cx="516117" cy="779220"/>
            <a:chOff x="10572463" y="3528536"/>
            <a:chExt cx="580168" cy="875823"/>
          </a:xfrm>
        </p:grpSpPr>
        <p:grpSp>
          <p:nvGrpSpPr>
            <p:cNvPr id="309" name="Google Shape;309;p13"/>
            <p:cNvGrpSpPr/>
            <p:nvPr/>
          </p:nvGrpSpPr>
          <p:grpSpPr>
            <a:xfrm>
              <a:off x="10713815" y="3528536"/>
              <a:ext cx="438816" cy="746664"/>
              <a:chOff x="10713815" y="3528536"/>
              <a:chExt cx="438816" cy="746664"/>
            </a:xfrm>
          </p:grpSpPr>
          <p:sp>
            <p:nvSpPr>
              <p:cNvPr id="310" name="Google Shape;310;p13"/>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 name="Google Shape;311;p13"/>
              <p:cNvGrpSpPr/>
              <p:nvPr/>
            </p:nvGrpSpPr>
            <p:grpSpPr>
              <a:xfrm>
                <a:off x="10776489" y="3625310"/>
                <a:ext cx="313848" cy="288226"/>
                <a:chOff x="10776489" y="3625310"/>
                <a:chExt cx="313848" cy="288226"/>
              </a:xfrm>
            </p:grpSpPr>
            <p:sp>
              <p:nvSpPr>
                <p:cNvPr id="312" name="Google Shape;312;p13"/>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3"/>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3"/>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3"/>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3"/>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3"/>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13"/>
              <p:cNvGrpSpPr/>
              <p:nvPr/>
            </p:nvGrpSpPr>
            <p:grpSpPr>
              <a:xfrm>
                <a:off x="10776489" y="3999547"/>
                <a:ext cx="313848" cy="181546"/>
                <a:chOff x="10776489" y="3999547"/>
                <a:chExt cx="313848" cy="181546"/>
              </a:xfrm>
            </p:grpSpPr>
            <p:sp>
              <p:nvSpPr>
                <p:cNvPr id="319" name="Google Shape;319;p13"/>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3"/>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3"/>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3"/>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3" name="Google Shape;323;p13"/>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 name="Google Shape;324;p13"/>
            <p:cNvGrpSpPr/>
            <p:nvPr/>
          </p:nvGrpSpPr>
          <p:grpSpPr>
            <a:xfrm>
              <a:off x="10572463" y="3657790"/>
              <a:ext cx="438817" cy="746569"/>
              <a:chOff x="10572463" y="3657790"/>
              <a:chExt cx="438817" cy="746569"/>
            </a:xfrm>
          </p:grpSpPr>
          <p:sp>
            <p:nvSpPr>
              <p:cNvPr id="325" name="Google Shape;325;p13"/>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6" name="Google Shape;326;p13"/>
              <p:cNvGrpSpPr/>
              <p:nvPr/>
            </p:nvGrpSpPr>
            <p:grpSpPr>
              <a:xfrm>
                <a:off x="10635138" y="3754469"/>
                <a:ext cx="313848" cy="288321"/>
                <a:chOff x="10635138" y="3754469"/>
                <a:chExt cx="313848" cy="288321"/>
              </a:xfrm>
            </p:grpSpPr>
            <p:sp>
              <p:nvSpPr>
                <p:cNvPr id="327" name="Google Shape;327;p13"/>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3"/>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3"/>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3"/>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3"/>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3"/>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 name="Google Shape;333;p13"/>
              <p:cNvGrpSpPr/>
              <p:nvPr/>
            </p:nvGrpSpPr>
            <p:grpSpPr>
              <a:xfrm>
                <a:off x="10635138" y="4128801"/>
                <a:ext cx="313848" cy="181547"/>
                <a:chOff x="10635138" y="4128801"/>
                <a:chExt cx="313848" cy="181547"/>
              </a:xfrm>
            </p:grpSpPr>
            <p:sp>
              <p:nvSpPr>
                <p:cNvPr id="334" name="Google Shape;334;p13"/>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3"/>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3"/>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3"/>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8" name="Google Shape;338;p13"/>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9" name="Google Shape;339;p13"/>
          <p:cNvGrpSpPr/>
          <p:nvPr/>
        </p:nvGrpSpPr>
        <p:grpSpPr>
          <a:xfrm>
            <a:off x="361835" y="3601018"/>
            <a:ext cx="22030" cy="294484"/>
            <a:chOff x="10809827" y="4402455"/>
            <a:chExt cx="24764" cy="330993"/>
          </a:xfrm>
        </p:grpSpPr>
        <p:sp>
          <p:nvSpPr>
            <p:cNvPr id="340" name="Google Shape;340;p13"/>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3"/>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3"/>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43"/>
        <p:cNvGrpSpPr/>
        <p:nvPr/>
      </p:nvGrpSpPr>
      <p:grpSpPr>
        <a:xfrm>
          <a:off x="0" y="0"/>
          <a:ext cx="0" cy="0"/>
          <a:chOff x="0" y="0"/>
          <a:chExt cx="0" cy="0"/>
        </a:xfrm>
      </p:grpSpPr>
      <p:sp>
        <p:nvSpPr>
          <p:cNvPr id="344" name="Google Shape;34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5" name="Google Shape;345;p14"/>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6" name="Google Shape;346;p14"/>
          <p:cNvSpPr txBox="1">
            <a:spLocks noGrp="1"/>
          </p:cNvSpPr>
          <p:nvPr>
            <p:ph type="subTitle" idx="2"/>
          </p:nvPr>
        </p:nvSpPr>
        <p:spPr>
          <a:xfrm>
            <a:off x="3484347"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7" name="Google Shape;347;p14"/>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8" name="Google Shape;348;p14"/>
          <p:cNvSpPr txBox="1">
            <a:spLocks noGrp="1"/>
          </p:cNvSpPr>
          <p:nvPr>
            <p:ph type="subTitle" idx="4"/>
          </p:nvPr>
        </p:nvSpPr>
        <p:spPr>
          <a:xfrm>
            <a:off x="93762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9" name="Google Shape;349;p14"/>
          <p:cNvSpPr txBox="1">
            <a:spLocks noGrp="1"/>
          </p:cNvSpPr>
          <p:nvPr>
            <p:ph type="subTitle" idx="5"/>
          </p:nvPr>
        </p:nvSpPr>
        <p:spPr>
          <a:xfrm>
            <a:off x="3484350"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0" name="Google Shape;350;p14"/>
          <p:cNvSpPr txBox="1">
            <a:spLocks noGrp="1"/>
          </p:cNvSpPr>
          <p:nvPr>
            <p:ph type="subTitle" idx="6"/>
          </p:nvPr>
        </p:nvSpPr>
        <p:spPr>
          <a:xfrm>
            <a:off x="603107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1" name="Google Shape;351;p14"/>
          <p:cNvSpPr/>
          <p:nvPr/>
        </p:nvSpPr>
        <p:spPr>
          <a:xfrm rot="8800738" flipH="1">
            <a:off x="7902412" y="4181666"/>
            <a:ext cx="1680262" cy="1358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rot="-8942362" flipH="1">
            <a:off x="-983149" y="4040244"/>
            <a:ext cx="2474148" cy="2000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rot="1554271" flipH="1">
            <a:off x="7563507" y="-664049"/>
            <a:ext cx="2112334" cy="200257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62825" y="1725386"/>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5" name="Google Shape;355;p14"/>
          <p:cNvGrpSpPr/>
          <p:nvPr/>
        </p:nvGrpSpPr>
        <p:grpSpPr>
          <a:xfrm>
            <a:off x="96399" y="951293"/>
            <a:ext cx="552408" cy="792759"/>
            <a:chOff x="10519314" y="4728596"/>
            <a:chExt cx="751780" cy="1078731"/>
          </a:xfrm>
        </p:grpSpPr>
        <p:grpSp>
          <p:nvGrpSpPr>
            <p:cNvPr id="356" name="Google Shape;356;p14"/>
            <p:cNvGrpSpPr/>
            <p:nvPr/>
          </p:nvGrpSpPr>
          <p:grpSpPr>
            <a:xfrm>
              <a:off x="10519314" y="4728596"/>
              <a:ext cx="626662" cy="1078731"/>
              <a:chOff x="10519314" y="4728596"/>
              <a:chExt cx="626662" cy="1078731"/>
            </a:xfrm>
          </p:grpSpPr>
          <p:grpSp>
            <p:nvGrpSpPr>
              <p:cNvPr id="357" name="Google Shape;357;p14"/>
              <p:cNvGrpSpPr/>
              <p:nvPr/>
            </p:nvGrpSpPr>
            <p:grpSpPr>
              <a:xfrm>
                <a:off x="10903220" y="4888205"/>
                <a:ext cx="242756" cy="919122"/>
                <a:chOff x="10903220" y="4888205"/>
                <a:chExt cx="242756" cy="919122"/>
              </a:xfrm>
            </p:grpSpPr>
            <p:sp>
              <p:nvSpPr>
                <p:cNvPr id="358" name="Google Shape;358;p14"/>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4"/>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4"/>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 name="Google Shape;361;p14"/>
                <p:cNvGrpSpPr/>
                <p:nvPr/>
              </p:nvGrpSpPr>
              <p:grpSpPr>
                <a:xfrm>
                  <a:off x="11014221" y="5588618"/>
                  <a:ext cx="100021" cy="114784"/>
                  <a:chOff x="11014221" y="5588618"/>
                  <a:chExt cx="100021" cy="114784"/>
                </a:xfrm>
              </p:grpSpPr>
              <p:sp>
                <p:nvSpPr>
                  <p:cNvPr id="362" name="Google Shape;362;p14"/>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4"/>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4"/>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4"/>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6" name="Google Shape;366;p14"/>
              <p:cNvGrpSpPr/>
              <p:nvPr/>
            </p:nvGrpSpPr>
            <p:grpSpPr>
              <a:xfrm>
                <a:off x="10718623" y="4728596"/>
                <a:ext cx="229169" cy="1075979"/>
                <a:chOff x="10718623" y="4728596"/>
                <a:chExt cx="229169" cy="1075979"/>
              </a:xfrm>
            </p:grpSpPr>
            <p:sp>
              <p:nvSpPr>
                <p:cNvPr id="367" name="Google Shape;367;p14"/>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4"/>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9" name="Google Shape;369;p14"/>
                <p:cNvGrpSpPr/>
                <p:nvPr/>
              </p:nvGrpSpPr>
              <p:grpSpPr>
                <a:xfrm>
                  <a:off x="10765015" y="5040134"/>
                  <a:ext cx="116314" cy="49775"/>
                  <a:chOff x="10765015" y="5040134"/>
                  <a:chExt cx="116314" cy="49775"/>
                </a:xfrm>
              </p:grpSpPr>
              <p:sp>
                <p:nvSpPr>
                  <p:cNvPr id="370" name="Google Shape;370;p14"/>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4"/>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2" name="Google Shape;372;p14"/>
                <p:cNvGrpSpPr/>
                <p:nvPr/>
              </p:nvGrpSpPr>
              <p:grpSpPr>
                <a:xfrm>
                  <a:off x="10784825" y="5436314"/>
                  <a:ext cx="116414" cy="49961"/>
                  <a:chOff x="10784825" y="5436314"/>
                  <a:chExt cx="116414" cy="49961"/>
                </a:xfrm>
              </p:grpSpPr>
              <p:sp>
                <p:nvSpPr>
                  <p:cNvPr id="373" name="Google Shape;373;p14"/>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4"/>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75" name="Google Shape;375;p14"/>
              <p:cNvGrpSpPr/>
              <p:nvPr/>
            </p:nvGrpSpPr>
            <p:grpSpPr>
              <a:xfrm>
                <a:off x="10519314" y="4813458"/>
                <a:ext cx="202120" cy="992123"/>
                <a:chOff x="10519314" y="4813458"/>
                <a:chExt cx="202120" cy="992123"/>
              </a:xfrm>
            </p:grpSpPr>
            <p:sp>
              <p:nvSpPr>
                <p:cNvPr id="376" name="Google Shape;376;p14"/>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4"/>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 name="Google Shape;378;p14"/>
                <p:cNvGrpSpPr/>
                <p:nvPr/>
              </p:nvGrpSpPr>
              <p:grpSpPr>
                <a:xfrm>
                  <a:off x="10556176" y="5465730"/>
                  <a:ext cx="128397" cy="44196"/>
                  <a:chOff x="10556176" y="5465730"/>
                  <a:chExt cx="128397" cy="44196"/>
                </a:xfrm>
              </p:grpSpPr>
              <p:sp>
                <p:nvSpPr>
                  <p:cNvPr id="379" name="Google Shape;379;p14"/>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4"/>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1" name="Google Shape;381;p14"/>
                <p:cNvGrpSpPr/>
                <p:nvPr/>
              </p:nvGrpSpPr>
              <p:grpSpPr>
                <a:xfrm>
                  <a:off x="10556176" y="5689187"/>
                  <a:ext cx="128397" cy="44196"/>
                  <a:chOff x="10556176" y="5689187"/>
                  <a:chExt cx="128397" cy="44196"/>
                </a:xfrm>
              </p:grpSpPr>
              <p:sp>
                <p:nvSpPr>
                  <p:cNvPr id="382" name="Google Shape;382;p14"/>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4"/>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84" name="Google Shape;384;p14"/>
            <p:cNvGrpSpPr/>
            <p:nvPr/>
          </p:nvGrpSpPr>
          <p:grpSpPr>
            <a:xfrm>
              <a:off x="11058042" y="5088325"/>
              <a:ext cx="213052" cy="717953"/>
              <a:chOff x="11058042" y="5088325"/>
              <a:chExt cx="213052" cy="717953"/>
            </a:xfrm>
          </p:grpSpPr>
          <p:sp>
            <p:nvSpPr>
              <p:cNvPr id="385" name="Google Shape;385;p14"/>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4"/>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7" name="Google Shape;387;p14"/>
          <p:cNvGrpSpPr/>
          <p:nvPr/>
        </p:nvGrpSpPr>
        <p:grpSpPr>
          <a:xfrm>
            <a:off x="135453" y="69369"/>
            <a:ext cx="426307" cy="643642"/>
            <a:chOff x="10572463" y="3528536"/>
            <a:chExt cx="580168" cy="875823"/>
          </a:xfrm>
        </p:grpSpPr>
        <p:grpSp>
          <p:nvGrpSpPr>
            <p:cNvPr id="388" name="Google Shape;388;p14"/>
            <p:cNvGrpSpPr/>
            <p:nvPr/>
          </p:nvGrpSpPr>
          <p:grpSpPr>
            <a:xfrm>
              <a:off x="10713815" y="3528536"/>
              <a:ext cx="438816" cy="746664"/>
              <a:chOff x="10713815" y="3528536"/>
              <a:chExt cx="438816" cy="746664"/>
            </a:xfrm>
          </p:grpSpPr>
          <p:sp>
            <p:nvSpPr>
              <p:cNvPr id="389" name="Google Shape;389;p14"/>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0" name="Google Shape;390;p14"/>
              <p:cNvGrpSpPr/>
              <p:nvPr/>
            </p:nvGrpSpPr>
            <p:grpSpPr>
              <a:xfrm>
                <a:off x="10776489" y="3625310"/>
                <a:ext cx="313848" cy="288226"/>
                <a:chOff x="10776489" y="3625310"/>
                <a:chExt cx="313848" cy="288226"/>
              </a:xfrm>
            </p:grpSpPr>
            <p:sp>
              <p:nvSpPr>
                <p:cNvPr id="391" name="Google Shape;391;p14"/>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4"/>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4"/>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4"/>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4"/>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4"/>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7" name="Google Shape;397;p14"/>
              <p:cNvGrpSpPr/>
              <p:nvPr/>
            </p:nvGrpSpPr>
            <p:grpSpPr>
              <a:xfrm>
                <a:off x="10776489" y="3999547"/>
                <a:ext cx="313848" cy="181546"/>
                <a:chOff x="10776489" y="3999547"/>
                <a:chExt cx="313848" cy="181546"/>
              </a:xfrm>
            </p:grpSpPr>
            <p:sp>
              <p:nvSpPr>
                <p:cNvPr id="398" name="Google Shape;398;p14"/>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4"/>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4"/>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14"/>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2" name="Google Shape;402;p14"/>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3" name="Google Shape;403;p14"/>
            <p:cNvGrpSpPr/>
            <p:nvPr/>
          </p:nvGrpSpPr>
          <p:grpSpPr>
            <a:xfrm>
              <a:off x="10572463" y="3657790"/>
              <a:ext cx="438817" cy="746569"/>
              <a:chOff x="10572463" y="3657790"/>
              <a:chExt cx="438817" cy="746569"/>
            </a:xfrm>
          </p:grpSpPr>
          <p:sp>
            <p:nvSpPr>
              <p:cNvPr id="404" name="Google Shape;404;p14"/>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5" name="Google Shape;405;p14"/>
              <p:cNvGrpSpPr/>
              <p:nvPr/>
            </p:nvGrpSpPr>
            <p:grpSpPr>
              <a:xfrm>
                <a:off x="10635138" y="3754469"/>
                <a:ext cx="313848" cy="288321"/>
                <a:chOff x="10635138" y="3754469"/>
                <a:chExt cx="313848" cy="288321"/>
              </a:xfrm>
            </p:grpSpPr>
            <p:sp>
              <p:nvSpPr>
                <p:cNvPr id="406" name="Google Shape;406;p14"/>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4"/>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4"/>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4"/>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4"/>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4"/>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2" name="Google Shape;412;p14"/>
              <p:cNvGrpSpPr/>
              <p:nvPr/>
            </p:nvGrpSpPr>
            <p:grpSpPr>
              <a:xfrm>
                <a:off x="10635138" y="4128801"/>
                <a:ext cx="313848" cy="181547"/>
                <a:chOff x="10635138" y="4128801"/>
                <a:chExt cx="313848" cy="181547"/>
              </a:xfrm>
            </p:grpSpPr>
            <p:sp>
              <p:nvSpPr>
                <p:cNvPr id="413" name="Google Shape;413;p14"/>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4"/>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4"/>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4"/>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7" name="Google Shape;417;p14"/>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8" name="Google Shape;418;p14"/>
          <p:cNvGrpSpPr/>
          <p:nvPr/>
        </p:nvGrpSpPr>
        <p:grpSpPr>
          <a:xfrm>
            <a:off x="309868" y="711612"/>
            <a:ext cx="18197" cy="243247"/>
            <a:chOff x="10809827" y="4402455"/>
            <a:chExt cx="24764" cy="330993"/>
          </a:xfrm>
        </p:grpSpPr>
        <p:sp>
          <p:nvSpPr>
            <p:cNvPr id="419" name="Google Shape;419;p14"/>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4"/>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4"/>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2" name="Google Shape;422;p14"/>
          <p:cNvGrpSpPr/>
          <p:nvPr/>
        </p:nvGrpSpPr>
        <p:grpSpPr>
          <a:xfrm>
            <a:off x="8421644" y="1045085"/>
            <a:ext cx="396068" cy="717683"/>
            <a:chOff x="1945386" y="5582316"/>
            <a:chExt cx="470725" cy="852963"/>
          </a:xfrm>
        </p:grpSpPr>
        <p:grpSp>
          <p:nvGrpSpPr>
            <p:cNvPr id="423" name="Google Shape;423;p14"/>
            <p:cNvGrpSpPr/>
            <p:nvPr/>
          </p:nvGrpSpPr>
          <p:grpSpPr>
            <a:xfrm>
              <a:off x="1945386" y="5582316"/>
              <a:ext cx="470725" cy="852963"/>
              <a:chOff x="1945386" y="5582316"/>
              <a:chExt cx="470725" cy="852963"/>
            </a:xfrm>
          </p:grpSpPr>
          <p:sp>
            <p:nvSpPr>
              <p:cNvPr id="424" name="Google Shape;424;p14"/>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4"/>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6" name="Google Shape;426;p14"/>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7" name="Google Shape;427;p14"/>
          <p:cNvGrpSpPr/>
          <p:nvPr/>
        </p:nvGrpSpPr>
        <p:grpSpPr>
          <a:xfrm>
            <a:off x="8088695" y="57742"/>
            <a:ext cx="1061979" cy="558999"/>
            <a:chOff x="3859815" y="2867310"/>
            <a:chExt cx="1262157" cy="664368"/>
          </a:xfrm>
        </p:grpSpPr>
        <p:sp>
          <p:nvSpPr>
            <p:cNvPr id="428" name="Google Shape;428;p14"/>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9" name="Google Shape;429;p14"/>
            <p:cNvGrpSpPr/>
            <p:nvPr/>
          </p:nvGrpSpPr>
          <p:grpSpPr>
            <a:xfrm>
              <a:off x="4275677" y="3065525"/>
              <a:ext cx="334517" cy="380047"/>
              <a:chOff x="4275677" y="3065525"/>
              <a:chExt cx="334517" cy="380047"/>
            </a:xfrm>
          </p:grpSpPr>
          <p:grpSp>
            <p:nvGrpSpPr>
              <p:cNvPr id="430" name="Google Shape;430;p14"/>
              <p:cNvGrpSpPr/>
              <p:nvPr/>
            </p:nvGrpSpPr>
            <p:grpSpPr>
              <a:xfrm>
                <a:off x="4275677" y="3065525"/>
                <a:ext cx="334517" cy="380047"/>
                <a:chOff x="4275677" y="3065525"/>
                <a:chExt cx="334517" cy="380047"/>
              </a:xfrm>
            </p:grpSpPr>
            <p:grpSp>
              <p:nvGrpSpPr>
                <p:cNvPr id="431" name="Google Shape;431;p14"/>
                <p:cNvGrpSpPr/>
                <p:nvPr/>
              </p:nvGrpSpPr>
              <p:grpSpPr>
                <a:xfrm>
                  <a:off x="4275677" y="3301269"/>
                  <a:ext cx="334422" cy="144303"/>
                  <a:chOff x="4275677" y="3301269"/>
                  <a:chExt cx="334422" cy="144303"/>
                </a:xfrm>
              </p:grpSpPr>
              <p:sp>
                <p:nvSpPr>
                  <p:cNvPr id="432" name="Google Shape;432;p14"/>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4"/>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4" name="Google Shape;434;p14"/>
                <p:cNvGrpSpPr/>
                <p:nvPr/>
              </p:nvGrpSpPr>
              <p:grpSpPr>
                <a:xfrm>
                  <a:off x="4275677" y="3183350"/>
                  <a:ext cx="334422" cy="144302"/>
                  <a:chOff x="4275677" y="3183350"/>
                  <a:chExt cx="334422" cy="144302"/>
                </a:xfrm>
              </p:grpSpPr>
              <p:sp>
                <p:nvSpPr>
                  <p:cNvPr id="435" name="Google Shape;435;p14"/>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4"/>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7" name="Google Shape;437;p14"/>
                <p:cNvGrpSpPr/>
                <p:nvPr/>
              </p:nvGrpSpPr>
              <p:grpSpPr>
                <a:xfrm>
                  <a:off x="4275677" y="3065525"/>
                  <a:ext cx="334517" cy="144303"/>
                  <a:chOff x="4275677" y="3065525"/>
                  <a:chExt cx="334517" cy="144303"/>
                </a:xfrm>
              </p:grpSpPr>
              <p:sp>
                <p:nvSpPr>
                  <p:cNvPr id="438" name="Google Shape;438;p14"/>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4"/>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40" name="Google Shape;440;p14"/>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4"/>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4"/>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3" name="Google Shape;443;p14"/>
          <p:cNvGrpSpPr/>
          <p:nvPr/>
        </p:nvGrpSpPr>
        <p:grpSpPr>
          <a:xfrm>
            <a:off x="8582238" y="611818"/>
            <a:ext cx="33124" cy="442802"/>
            <a:chOff x="10809827" y="4402455"/>
            <a:chExt cx="24764" cy="330993"/>
          </a:xfrm>
        </p:grpSpPr>
        <p:sp>
          <p:nvSpPr>
            <p:cNvPr id="444" name="Google Shape;444;p14"/>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4"/>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4"/>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47"/>
        <p:cNvGrpSpPr/>
        <p:nvPr/>
      </p:nvGrpSpPr>
      <p:grpSpPr>
        <a:xfrm>
          <a:off x="0" y="0"/>
          <a:ext cx="0" cy="0"/>
          <a:chOff x="0" y="0"/>
          <a:chExt cx="0" cy="0"/>
        </a:xfrm>
      </p:grpSpPr>
      <p:sp>
        <p:nvSpPr>
          <p:cNvPr id="448" name="Google Shape;4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9" name="Google Shape;449;p15"/>
          <p:cNvSpPr txBox="1">
            <a:spLocks noGrp="1"/>
          </p:cNvSpPr>
          <p:nvPr>
            <p:ph type="subTitle" idx="1"/>
          </p:nvPr>
        </p:nvSpPr>
        <p:spPr>
          <a:xfrm>
            <a:off x="1253225"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0" name="Google Shape;450;p15"/>
          <p:cNvSpPr txBox="1">
            <a:spLocks noGrp="1"/>
          </p:cNvSpPr>
          <p:nvPr>
            <p:ph type="subTitle" idx="2"/>
          </p:nvPr>
        </p:nvSpPr>
        <p:spPr>
          <a:xfrm>
            <a:off x="5079776"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1" name="Google Shape;451;p15"/>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2" name="Google Shape;452;p15"/>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3" name="Google Shape;453;p15"/>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4" name="Google Shape;454;p15"/>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5" name="Google Shape;455;p15"/>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6" name="Google Shape;456;p15"/>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7" name="Google Shape;457;p15"/>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15"/>
          <p:cNvGrpSpPr/>
          <p:nvPr/>
        </p:nvGrpSpPr>
        <p:grpSpPr>
          <a:xfrm>
            <a:off x="65066" y="4373044"/>
            <a:ext cx="878158" cy="654532"/>
            <a:chOff x="1114425" y="4361211"/>
            <a:chExt cx="573023" cy="427101"/>
          </a:xfrm>
        </p:grpSpPr>
        <p:grpSp>
          <p:nvGrpSpPr>
            <p:cNvPr id="460" name="Google Shape;460;p15"/>
            <p:cNvGrpSpPr/>
            <p:nvPr/>
          </p:nvGrpSpPr>
          <p:grpSpPr>
            <a:xfrm>
              <a:off x="1114425" y="4361211"/>
              <a:ext cx="573023" cy="427101"/>
              <a:chOff x="1114425" y="4361211"/>
              <a:chExt cx="573023" cy="427101"/>
            </a:xfrm>
          </p:grpSpPr>
          <p:sp>
            <p:nvSpPr>
              <p:cNvPr id="461" name="Google Shape;461;p15"/>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4" name="Google Shape;464;p15"/>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15"/>
          <p:cNvGrpSpPr/>
          <p:nvPr/>
        </p:nvGrpSpPr>
        <p:grpSpPr>
          <a:xfrm>
            <a:off x="8114970" y="266839"/>
            <a:ext cx="829992" cy="750888"/>
            <a:chOff x="8114596" y="445039"/>
            <a:chExt cx="633002" cy="572716"/>
          </a:xfrm>
        </p:grpSpPr>
        <p:grpSp>
          <p:nvGrpSpPr>
            <p:cNvPr id="466" name="Google Shape;466;p15"/>
            <p:cNvGrpSpPr/>
            <p:nvPr/>
          </p:nvGrpSpPr>
          <p:grpSpPr>
            <a:xfrm>
              <a:off x="8114596" y="445039"/>
              <a:ext cx="633002" cy="572716"/>
              <a:chOff x="7189660" y="520827"/>
              <a:chExt cx="598074" cy="541115"/>
            </a:xfrm>
          </p:grpSpPr>
          <p:sp>
            <p:nvSpPr>
              <p:cNvPr id="467" name="Google Shape;467;p15"/>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8" name="Google Shape;468;p15"/>
              <p:cNvGrpSpPr/>
              <p:nvPr/>
            </p:nvGrpSpPr>
            <p:grpSpPr>
              <a:xfrm>
                <a:off x="7579137" y="551973"/>
                <a:ext cx="164782" cy="41529"/>
                <a:chOff x="7579137" y="551973"/>
                <a:chExt cx="164782" cy="41529"/>
              </a:xfrm>
            </p:grpSpPr>
            <p:sp>
              <p:nvSpPr>
                <p:cNvPr id="469" name="Google Shape;469;p15"/>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5"/>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2" name="Google Shape;472;p15"/>
            <p:cNvGrpSpPr/>
            <p:nvPr/>
          </p:nvGrpSpPr>
          <p:grpSpPr>
            <a:xfrm>
              <a:off x="8184962" y="619646"/>
              <a:ext cx="498115" cy="257273"/>
              <a:chOff x="7256144" y="685800"/>
              <a:chExt cx="470630" cy="243077"/>
            </a:xfrm>
          </p:grpSpPr>
          <p:sp>
            <p:nvSpPr>
              <p:cNvPr id="473" name="Google Shape;473;p15"/>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4" name="Google Shape;474;p15"/>
              <p:cNvGrpSpPr/>
              <p:nvPr/>
            </p:nvGrpSpPr>
            <p:grpSpPr>
              <a:xfrm>
                <a:off x="7512843" y="685800"/>
                <a:ext cx="213931" cy="243077"/>
                <a:chOff x="7512843" y="685800"/>
                <a:chExt cx="213931" cy="243077"/>
              </a:xfrm>
            </p:grpSpPr>
            <p:grpSp>
              <p:nvGrpSpPr>
                <p:cNvPr id="475" name="Google Shape;475;p15"/>
                <p:cNvGrpSpPr/>
                <p:nvPr/>
              </p:nvGrpSpPr>
              <p:grpSpPr>
                <a:xfrm>
                  <a:off x="7512843" y="836580"/>
                  <a:ext cx="213931" cy="92297"/>
                  <a:chOff x="7512843" y="836580"/>
                  <a:chExt cx="213931" cy="92297"/>
                </a:xfrm>
              </p:grpSpPr>
              <p:sp>
                <p:nvSpPr>
                  <p:cNvPr id="476" name="Google Shape;476;p15"/>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8" name="Google Shape;478;p15"/>
                <p:cNvGrpSpPr/>
                <p:nvPr/>
              </p:nvGrpSpPr>
              <p:grpSpPr>
                <a:xfrm>
                  <a:off x="7512843" y="761238"/>
                  <a:ext cx="213931" cy="92296"/>
                  <a:chOff x="7512843" y="761238"/>
                  <a:chExt cx="213931" cy="92296"/>
                </a:xfrm>
              </p:grpSpPr>
              <p:sp>
                <p:nvSpPr>
                  <p:cNvPr id="479" name="Google Shape;479;p15"/>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1" name="Google Shape;481;p15"/>
                <p:cNvGrpSpPr/>
                <p:nvPr/>
              </p:nvGrpSpPr>
              <p:grpSpPr>
                <a:xfrm>
                  <a:off x="7512843" y="685800"/>
                  <a:ext cx="213931" cy="92297"/>
                  <a:chOff x="7512843" y="685800"/>
                  <a:chExt cx="213931" cy="92297"/>
                </a:xfrm>
              </p:grpSpPr>
              <p:sp>
                <p:nvSpPr>
                  <p:cNvPr id="482" name="Google Shape;482;p15"/>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84"/>
        <p:cNvGrpSpPr/>
        <p:nvPr/>
      </p:nvGrpSpPr>
      <p:grpSpPr>
        <a:xfrm>
          <a:off x="0" y="0"/>
          <a:ext cx="0" cy="0"/>
          <a:chOff x="0" y="0"/>
          <a:chExt cx="0" cy="0"/>
        </a:xfrm>
      </p:grpSpPr>
      <p:sp>
        <p:nvSpPr>
          <p:cNvPr id="485" name="Google Shape;4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6" name="Google Shape;486;p16"/>
          <p:cNvSpPr txBox="1">
            <a:spLocks noGrp="1"/>
          </p:cNvSpPr>
          <p:nvPr>
            <p:ph type="subTitle" idx="1"/>
          </p:nvPr>
        </p:nvSpPr>
        <p:spPr>
          <a:xfrm>
            <a:off x="723900" y="171015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7" name="Google Shape;487;p16"/>
          <p:cNvSpPr txBox="1">
            <a:spLocks noGrp="1"/>
          </p:cNvSpPr>
          <p:nvPr>
            <p:ph type="subTitle" idx="2"/>
          </p:nvPr>
        </p:nvSpPr>
        <p:spPr>
          <a:xfrm>
            <a:off x="3577144"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8" name="Google Shape;488;p16"/>
          <p:cNvSpPr txBox="1">
            <a:spLocks noGrp="1"/>
          </p:cNvSpPr>
          <p:nvPr>
            <p:ph type="subTitle" idx="3"/>
          </p:nvPr>
        </p:nvSpPr>
        <p:spPr>
          <a:xfrm>
            <a:off x="723900"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9" name="Google Shape;489;p16"/>
          <p:cNvSpPr txBox="1">
            <a:spLocks noGrp="1"/>
          </p:cNvSpPr>
          <p:nvPr>
            <p:ph type="subTitle" idx="4"/>
          </p:nvPr>
        </p:nvSpPr>
        <p:spPr>
          <a:xfrm>
            <a:off x="3577144"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0" name="Google Shape;490;p16"/>
          <p:cNvSpPr txBox="1">
            <a:spLocks noGrp="1"/>
          </p:cNvSpPr>
          <p:nvPr>
            <p:ph type="subTitle" idx="5"/>
          </p:nvPr>
        </p:nvSpPr>
        <p:spPr>
          <a:xfrm>
            <a:off x="6430388"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1" name="Google Shape;491;p16"/>
          <p:cNvSpPr txBox="1">
            <a:spLocks noGrp="1"/>
          </p:cNvSpPr>
          <p:nvPr>
            <p:ph type="subTitle" idx="6"/>
          </p:nvPr>
        </p:nvSpPr>
        <p:spPr>
          <a:xfrm>
            <a:off x="6430388"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2" name="Google Shape;492;p16"/>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3" name="Google Shape;493;p16"/>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4" name="Google Shape;494;p16"/>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5" name="Google Shape;495;p16"/>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6" name="Google Shape;496;p16"/>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7" name="Google Shape;497;p16"/>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8" name="Google Shape;498;p16"/>
          <p:cNvSpPr/>
          <p:nvPr/>
        </p:nvSpPr>
        <p:spPr>
          <a:xfrm rot="-3263452" flipH="1">
            <a:off x="7372110" y="40383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531647" flipH="1">
            <a:off x="-1621232" y="4095570"/>
            <a:ext cx="2581069" cy="208704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460658" flipH="1">
            <a:off x="7344116" y="-1448948"/>
            <a:ext cx="3053845" cy="246933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16"/>
          <p:cNvGrpSpPr/>
          <p:nvPr/>
        </p:nvGrpSpPr>
        <p:grpSpPr>
          <a:xfrm>
            <a:off x="7931872" y="177093"/>
            <a:ext cx="997823" cy="737095"/>
            <a:chOff x="7931872" y="177093"/>
            <a:chExt cx="997823" cy="737095"/>
          </a:xfrm>
        </p:grpSpPr>
        <p:grpSp>
          <p:nvGrpSpPr>
            <p:cNvPr id="502" name="Google Shape;502;p16"/>
            <p:cNvGrpSpPr/>
            <p:nvPr/>
          </p:nvGrpSpPr>
          <p:grpSpPr>
            <a:xfrm>
              <a:off x="7931872" y="177093"/>
              <a:ext cx="919725" cy="318025"/>
              <a:chOff x="7230903" y="4635722"/>
              <a:chExt cx="652843" cy="225742"/>
            </a:xfrm>
          </p:grpSpPr>
          <p:sp>
            <p:nvSpPr>
              <p:cNvPr id="503" name="Google Shape;503;p16"/>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6"/>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5" name="Google Shape;505;p16"/>
              <p:cNvGrpSpPr/>
              <p:nvPr/>
            </p:nvGrpSpPr>
            <p:grpSpPr>
              <a:xfrm>
                <a:off x="7487126" y="4676394"/>
                <a:ext cx="332041" cy="142684"/>
                <a:chOff x="7487126" y="4676394"/>
                <a:chExt cx="332041" cy="142684"/>
              </a:xfrm>
            </p:grpSpPr>
            <p:sp>
              <p:nvSpPr>
                <p:cNvPr id="506" name="Google Shape;506;p16"/>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6"/>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6"/>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6"/>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0" name="Google Shape;510;p16"/>
            <p:cNvGrpSpPr/>
            <p:nvPr/>
          </p:nvGrpSpPr>
          <p:grpSpPr>
            <a:xfrm>
              <a:off x="7931872" y="596163"/>
              <a:ext cx="919725" cy="318025"/>
              <a:chOff x="7230903" y="4933188"/>
              <a:chExt cx="652843" cy="225742"/>
            </a:xfrm>
          </p:grpSpPr>
          <p:grpSp>
            <p:nvGrpSpPr>
              <p:cNvPr id="511" name="Google Shape;511;p16"/>
              <p:cNvGrpSpPr/>
              <p:nvPr/>
            </p:nvGrpSpPr>
            <p:grpSpPr>
              <a:xfrm>
                <a:off x="7230903" y="4933188"/>
                <a:ext cx="652843" cy="225742"/>
                <a:chOff x="7230903" y="4933188"/>
                <a:chExt cx="652843" cy="225742"/>
              </a:xfrm>
            </p:grpSpPr>
            <p:sp>
              <p:nvSpPr>
                <p:cNvPr id="512" name="Google Shape;512;p16"/>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6"/>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4" name="Google Shape;514;p16"/>
                <p:cNvGrpSpPr/>
                <p:nvPr/>
              </p:nvGrpSpPr>
              <p:grpSpPr>
                <a:xfrm>
                  <a:off x="7487126" y="4973859"/>
                  <a:ext cx="332041" cy="142684"/>
                  <a:chOff x="7487126" y="4973859"/>
                  <a:chExt cx="332041" cy="142684"/>
                </a:xfrm>
              </p:grpSpPr>
              <p:sp>
                <p:nvSpPr>
                  <p:cNvPr id="515" name="Google Shape;515;p16"/>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6"/>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6"/>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6"/>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19" name="Google Shape;519;p16"/>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0" name="Google Shape;520;p16"/>
            <p:cNvGrpSpPr/>
            <p:nvPr/>
          </p:nvGrpSpPr>
          <p:grpSpPr>
            <a:xfrm>
              <a:off x="8756326" y="539537"/>
              <a:ext cx="173370" cy="112691"/>
              <a:chOff x="7816120" y="4892994"/>
              <a:chExt cx="123062" cy="79991"/>
            </a:xfrm>
          </p:grpSpPr>
          <p:grpSp>
            <p:nvGrpSpPr>
              <p:cNvPr id="521" name="Google Shape;521;p16"/>
              <p:cNvGrpSpPr/>
              <p:nvPr/>
            </p:nvGrpSpPr>
            <p:grpSpPr>
              <a:xfrm>
                <a:off x="7816120" y="4902803"/>
                <a:ext cx="123062" cy="63817"/>
                <a:chOff x="7816120" y="4902803"/>
                <a:chExt cx="123062" cy="63817"/>
              </a:xfrm>
            </p:grpSpPr>
            <p:sp>
              <p:nvSpPr>
                <p:cNvPr id="522" name="Google Shape;522;p16"/>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4" name="Google Shape;524;p16"/>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34"/>
        <p:cNvGrpSpPr/>
        <p:nvPr/>
      </p:nvGrpSpPr>
      <p:grpSpPr>
        <a:xfrm>
          <a:off x="0" y="0"/>
          <a:ext cx="0" cy="0"/>
          <a:chOff x="0" y="0"/>
          <a:chExt cx="0" cy="0"/>
        </a:xfrm>
      </p:grpSpPr>
      <p:sp>
        <p:nvSpPr>
          <p:cNvPr id="535" name="Google Shape;53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6" name="Google Shape;536;p18"/>
          <p:cNvSpPr/>
          <p:nvPr/>
        </p:nvSpPr>
        <p:spPr>
          <a:xfrm rot="337739" flipH="1">
            <a:off x="8212271" y="3187242"/>
            <a:ext cx="3158465" cy="3518480"/>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18"/>
          <p:cNvGrpSpPr/>
          <p:nvPr/>
        </p:nvGrpSpPr>
        <p:grpSpPr>
          <a:xfrm>
            <a:off x="90200" y="4214393"/>
            <a:ext cx="516117" cy="779220"/>
            <a:chOff x="10572463" y="3528536"/>
            <a:chExt cx="580168" cy="875823"/>
          </a:xfrm>
        </p:grpSpPr>
        <p:grpSp>
          <p:nvGrpSpPr>
            <p:cNvPr id="538" name="Google Shape;538;p18"/>
            <p:cNvGrpSpPr/>
            <p:nvPr/>
          </p:nvGrpSpPr>
          <p:grpSpPr>
            <a:xfrm>
              <a:off x="10713815" y="3528536"/>
              <a:ext cx="438816" cy="746664"/>
              <a:chOff x="10713815" y="3528536"/>
              <a:chExt cx="438816" cy="746664"/>
            </a:xfrm>
          </p:grpSpPr>
          <p:sp>
            <p:nvSpPr>
              <p:cNvPr id="539" name="Google Shape;539;p18"/>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0" name="Google Shape;540;p18"/>
              <p:cNvGrpSpPr/>
              <p:nvPr/>
            </p:nvGrpSpPr>
            <p:grpSpPr>
              <a:xfrm>
                <a:off x="10776489" y="3625310"/>
                <a:ext cx="313848" cy="288226"/>
                <a:chOff x="10776489" y="3625310"/>
                <a:chExt cx="313848" cy="288226"/>
              </a:xfrm>
            </p:grpSpPr>
            <p:sp>
              <p:nvSpPr>
                <p:cNvPr id="541" name="Google Shape;541;p18"/>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8"/>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8"/>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8"/>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8"/>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8"/>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7" name="Google Shape;547;p18"/>
              <p:cNvGrpSpPr/>
              <p:nvPr/>
            </p:nvGrpSpPr>
            <p:grpSpPr>
              <a:xfrm>
                <a:off x="10776489" y="3999547"/>
                <a:ext cx="313848" cy="181546"/>
                <a:chOff x="10776489" y="3999547"/>
                <a:chExt cx="313848" cy="181546"/>
              </a:xfrm>
            </p:grpSpPr>
            <p:sp>
              <p:nvSpPr>
                <p:cNvPr id="548" name="Google Shape;548;p18"/>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8"/>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8"/>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8"/>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2" name="Google Shape;552;p18"/>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3" name="Google Shape;553;p18"/>
            <p:cNvGrpSpPr/>
            <p:nvPr/>
          </p:nvGrpSpPr>
          <p:grpSpPr>
            <a:xfrm>
              <a:off x="10572463" y="3657790"/>
              <a:ext cx="438817" cy="746569"/>
              <a:chOff x="10572463" y="3657790"/>
              <a:chExt cx="438817" cy="746569"/>
            </a:xfrm>
          </p:grpSpPr>
          <p:sp>
            <p:nvSpPr>
              <p:cNvPr id="554" name="Google Shape;554;p18"/>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5" name="Google Shape;555;p18"/>
              <p:cNvGrpSpPr/>
              <p:nvPr/>
            </p:nvGrpSpPr>
            <p:grpSpPr>
              <a:xfrm>
                <a:off x="10635138" y="3754469"/>
                <a:ext cx="313848" cy="288321"/>
                <a:chOff x="10635138" y="3754469"/>
                <a:chExt cx="313848" cy="288321"/>
              </a:xfrm>
            </p:grpSpPr>
            <p:sp>
              <p:nvSpPr>
                <p:cNvPr id="556" name="Google Shape;556;p18"/>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8"/>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8"/>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8"/>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8"/>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8"/>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2" name="Google Shape;562;p18"/>
              <p:cNvGrpSpPr/>
              <p:nvPr/>
            </p:nvGrpSpPr>
            <p:grpSpPr>
              <a:xfrm>
                <a:off x="10635138" y="4128801"/>
                <a:ext cx="313848" cy="181547"/>
                <a:chOff x="10635138" y="4128801"/>
                <a:chExt cx="313848" cy="181547"/>
              </a:xfrm>
            </p:grpSpPr>
            <p:sp>
              <p:nvSpPr>
                <p:cNvPr id="563" name="Google Shape;563;p18"/>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8"/>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8"/>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8"/>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7" name="Google Shape;567;p18"/>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8" name="Google Shape;568;p18"/>
          <p:cNvSpPr/>
          <p:nvPr/>
        </p:nvSpPr>
        <p:spPr>
          <a:xfrm rot="-3657034" flipH="1">
            <a:off x="-1404232" y="-737971"/>
            <a:ext cx="2746020" cy="16278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18"/>
          <p:cNvGrpSpPr/>
          <p:nvPr/>
        </p:nvGrpSpPr>
        <p:grpSpPr>
          <a:xfrm>
            <a:off x="8114970" y="266839"/>
            <a:ext cx="829992" cy="750888"/>
            <a:chOff x="8114596" y="445039"/>
            <a:chExt cx="633002" cy="572716"/>
          </a:xfrm>
        </p:grpSpPr>
        <p:grpSp>
          <p:nvGrpSpPr>
            <p:cNvPr id="570" name="Google Shape;570;p18"/>
            <p:cNvGrpSpPr/>
            <p:nvPr/>
          </p:nvGrpSpPr>
          <p:grpSpPr>
            <a:xfrm>
              <a:off x="8114596" y="445039"/>
              <a:ext cx="633002" cy="572716"/>
              <a:chOff x="7189660" y="520827"/>
              <a:chExt cx="598074" cy="541115"/>
            </a:xfrm>
          </p:grpSpPr>
          <p:sp>
            <p:nvSpPr>
              <p:cNvPr id="571" name="Google Shape;571;p18"/>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2" name="Google Shape;572;p18"/>
              <p:cNvGrpSpPr/>
              <p:nvPr/>
            </p:nvGrpSpPr>
            <p:grpSpPr>
              <a:xfrm>
                <a:off x="7579137" y="551973"/>
                <a:ext cx="164782" cy="41529"/>
                <a:chOff x="7579137" y="551973"/>
                <a:chExt cx="164782" cy="41529"/>
              </a:xfrm>
            </p:grpSpPr>
            <p:sp>
              <p:nvSpPr>
                <p:cNvPr id="573" name="Google Shape;573;p18"/>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8"/>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8"/>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6" name="Google Shape;576;p18"/>
            <p:cNvGrpSpPr/>
            <p:nvPr/>
          </p:nvGrpSpPr>
          <p:grpSpPr>
            <a:xfrm>
              <a:off x="8184962" y="619646"/>
              <a:ext cx="498115" cy="257273"/>
              <a:chOff x="7256144" y="685800"/>
              <a:chExt cx="470630" cy="243077"/>
            </a:xfrm>
          </p:grpSpPr>
          <p:sp>
            <p:nvSpPr>
              <p:cNvPr id="577" name="Google Shape;577;p18"/>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8" name="Google Shape;578;p18"/>
              <p:cNvGrpSpPr/>
              <p:nvPr/>
            </p:nvGrpSpPr>
            <p:grpSpPr>
              <a:xfrm>
                <a:off x="7512843" y="685800"/>
                <a:ext cx="213931" cy="243077"/>
                <a:chOff x="7512843" y="685800"/>
                <a:chExt cx="213931" cy="243077"/>
              </a:xfrm>
            </p:grpSpPr>
            <p:grpSp>
              <p:nvGrpSpPr>
                <p:cNvPr id="579" name="Google Shape;579;p18"/>
                <p:cNvGrpSpPr/>
                <p:nvPr/>
              </p:nvGrpSpPr>
              <p:grpSpPr>
                <a:xfrm>
                  <a:off x="7512843" y="836580"/>
                  <a:ext cx="213931" cy="92297"/>
                  <a:chOff x="7512843" y="836580"/>
                  <a:chExt cx="213931" cy="92297"/>
                </a:xfrm>
              </p:grpSpPr>
              <p:sp>
                <p:nvSpPr>
                  <p:cNvPr id="580" name="Google Shape;580;p18"/>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8"/>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2" name="Google Shape;582;p18"/>
                <p:cNvGrpSpPr/>
                <p:nvPr/>
              </p:nvGrpSpPr>
              <p:grpSpPr>
                <a:xfrm>
                  <a:off x="7512843" y="761238"/>
                  <a:ext cx="213931" cy="92296"/>
                  <a:chOff x="7512843" y="761238"/>
                  <a:chExt cx="213931" cy="92296"/>
                </a:xfrm>
              </p:grpSpPr>
              <p:sp>
                <p:nvSpPr>
                  <p:cNvPr id="583" name="Google Shape;583;p18"/>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8"/>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5" name="Google Shape;585;p18"/>
                <p:cNvGrpSpPr/>
                <p:nvPr/>
              </p:nvGrpSpPr>
              <p:grpSpPr>
                <a:xfrm>
                  <a:off x="7512843" y="685800"/>
                  <a:ext cx="213931" cy="92297"/>
                  <a:chOff x="7512843" y="685800"/>
                  <a:chExt cx="213931" cy="92297"/>
                </a:xfrm>
              </p:grpSpPr>
              <p:sp>
                <p:nvSpPr>
                  <p:cNvPr id="586" name="Google Shape;586;p18"/>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8"/>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27"/>
        <p:cNvGrpSpPr/>
        <p:nvPr/>
      </p:nvGrpSpPr>
      <p:grpSpPr>
        <a:xfrm>
          <a:off x="0" y="0"/>
          <a:ext cx="0" cy="0"/>
          <a:chOff x="0" y="0"/>
          <a:chExt cx="0" cy="0"/>
        </a:xfrm>
      </p:grpSpPr>
      <p:sp>
        <p:nvSpPr>
          <p:cNvPr id="628" name="Google Shape;628;p20"/>
          <p:cNvSpPr txBox="1">
            <a:spLocks noGrp="1"/>
          </p:cNvSpPr>
          <p:nvPr>
            <p:ph type="title"/>
          </p:nvPr>
        </p:nvSpPr>
        <p:spPr>
          <a:xfrm>
            <a:off x="2347938" y="9972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9" name="Google Shape;629;p20"/>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0" name="Google Shape;630;p2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lang="en" sz="1200" b="1" u="sng">
                <a:solidFill>
                  <a:schemeClr val="hlink"/>
                </a:solidFill>
                <a:latin typeface="Open Sans"/>
                <a:ea typeface="Open Sans"/>
                <a:cs typeface="Open Sans"/>
                <a:sym typeface="Open Sans"/>
                <a:hlinkClick r:id="rId2"/>
              </a:rPr>
              <a:t>Slidesgo</a:t>
            </a:r>
            <a:r>
              <a:rPr lang="en" sz="1200">
                <a:solidFill>
                  <a:schemeClr val="dk1"/>
                </a:solidFill>
                <a:latin typeface="Open Sans"/>
                <a:ea typeface="Open Sans"/>
                <a:cs typeface="Open Sans"/>
                <a:sym typeface="Open Sans"/>
              </a:rPr>
              <a:t>, and includes icons by </a:t>
            </a:r>
            <a:r>
              <a:rPr lang="en" sz="12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and infographics &amp; images by </a:t>
            </a:r>
            <a:r>
              <a:rPr lang="en" sz="12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Open Sans"/>
                <a:ea typeface="Open Sans"/>
                <a:cs typeface="Open Sans"/>
                <a:sym typeface="Open Sans"/>
              </a:rPr>
              <a:t> </a:t>
            </a:r>
            <a:endParaRPr sz="1200" b="1" u="sng">
              <a:solidFill>
                <a:schemeClr val="dk1"/>
              </a:solidFill>
              <a:latin typeface="Open Sans"/>
              <a:ea typeface="Open Sans"/>
              <a:cs typeface="Open Sans"/>
              <a:sym typeface="Open Sans"/>
            </a:endParaRPr>
          </a:p>
        </p:txBody>
      </p:sp>
      <p:sp>
        <p:nvSpPr>
          <p:cNvPr id="631" name="Google Shape;631;p20"/>
          <p:cNvSpPr/>
          <p:nvPr/>
        </p:nvSpPr>
        <p:spPr>
          <a:xfrm rot="-2493044" flipH="1">
            <a:off x="-1086706" y="-570280"/>
            <a:ext cx="2902912" cy="234728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rot="-5051288" flipH="1">
            <a:off x="7227752" y="3451481"/>
            <a:ext cx="2997828" cy="2576307"/>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rot="460638" flipH="1">
            <a:off x="178423" y="3742788"/>
            <a:ext cx="1359611" cy="122255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rot="460623" flipH="1">
            <a:off x="6683138" y="-2074210"/>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35"/>
        <p:cNvGrpSpPr/>
        <p:nvPr/>
      </p:nvGrpSpPr>
      <p:grpSpPr>
        <a:xfrm>
          <a:off x="0" y="0"/>
          <a:ext cx="0" cy="0"/>
          <a:chOff x="0" y="0"/>
          <a:chExt cx="0" cy="0"/>
        </a:xfrm>
      </p:grpSpPr>
      <p:sp>
        <p:nvSpPr>
          <p:cNvPr id="636" name="Google Shape;636;p2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21"/>
          <p:cNvGrpSpPr/>
          <p:nvPr/>
        </p:nvGrpSpPr>
        <p:grpSpPr>
          <a:xfrm>
            <a:off x="7931872" y="177093"/>
            <a:ext cx="997823" cy="737095"/>
            <a:chOff x="7931872" y="177093"/>
            <a:chExt cx="997823" cy="737095"/>
          </a:xfrm>
        </p:grpSpPr>
        <p:grpSp>
          <p:nvGrpSpPr>
            <p:cNvPr id="641" name="Google Shape;641;p21"/>
            <p:cNvGrpSpPr/>
            <p:nvPr/>
          </p:nvGrpSpPr>
          <p:grpSpPr>
            <a:xfrm>
              <a:off x="7931872" y="177093"/>
              <a:ext cx="919725" cy="318025"/>
              <a:chOff x="7230903" y="4635722"/>
              <a:chExt cx="652843" cy="225742"/>
            </a:xfrm>
          </p:grpSpPr>
          <p:sp>
            <p:nvSpPr>
              <p:cNvPr id="642" name="Google Shape;642;p21"/>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1"/>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4" name="Google Shape;644;p21"/>
              <p:cNvGrpSpPr/>
              <p:nvPr/>
            </p:nvGrpSpPr>
            <p:grpSpPr>
              <a:xfrm>
                <a:off x="7487126" y="4676394"/>
                <a:ext cx="332041" cy="142684"/>
                <a:chOff x="7487126" y="4676394"/>
                <a:chExt cx="332041" cy="142684"/>
              </a:xfrm>
            </p:grpSpPr>
            <p:sp>
              <p:nvSpPr>
                <p:cNvPr id="645" name="Google Shape;645;p21"/>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1"/>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1"/>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1"/>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 name="Google Shape;649;p21"/>
            <p:cNvGrpSpPr/>
            <p:nvPr/>
          </p:nvGrpSpPr>
          <p:grpSpPr>
            <a:xfrm>
              <a:off x="7931872" y="596163"/>
              <a:ext cx="919725" cy="318025"/>
              <a:chOff x="7230903" y="4933188"/>
              <a:chExt cx="652843" cy="225742"/>
            </a:xfrm>
          </p:grpSpPr>
          <p:grpSp>
            <p:nvGrpSpPr>
              <p:cNvPr id="650" name="Google Shape;650;p21"/>
              <p:cNvGrpSpPr/>
              <p:nvPr/>
            </p:nvGrpSpPr>
            <p:grpSpPr>
              <a:xfrm>
                <a:off x="7230903" y="4933188"/>
                <a:ext cx="652843" cy="225742"/>
                <a:chOff x="7230903" y="4933188"/>
                <a:chExt cx="652843" cy="225742"/>
              </a:xfrm>
            </p:grpSpPr>
            <p:sp>
              <p:nvSpPr>
                <p:cNvPr id="651" name="Google Shape;651;p21"/>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21"/>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3" name="Google Shape;653;p21"/>
                <p:cNvGrpSpPr/>
                <p:nvPr/>
              </p:nvGrpSpPr>
              <p:grpSpPr>
                <a:xfrm>
                  <a:off x="7487126" y="4973859"/>
                  <a:ext cx="332041" cy="142684"/>
                  <a:chOff x="7487126" y="4973859"/>
                  <a:chExt cx="332041" cy="142684"/>
                </a:xfrm>
              </p:grpSpPr>
              <p:sp>
                <p:nvSpPr>
                  <p:cNvPr id="654" name="Google Shape;654;p21"/>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1"/>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21"/>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21"/>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58" name="Google Shape;658;p21"/>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9" name="Google Shape;659;p21"/>
            <p:cNvGrpSpPr/>
            <p:nvPr/>
          </p:nvGrpSpPr>
          <p:grpSpPr>
            <a:xfrm>
              <a:off x="8756326" y="539537"/>
              <a:ext cx="173370" cy="112691"/>
              <a:chOff x="7816120" y="4892994"/>
              <a:chExt cx="123062" cy="79991"/>
            </a:xfrm>
          </p:grpSpPr>
          <p:grpSp>
            <p:nvGrpSpPr>
              <p:cNvPr id="660" name="Google Shape;660;p21"/>
              <p:cNvGrpSpPr/>
              <p:nvPr/>
            </p:nvGrpSpPr>
            <p:grpSpPr>
              <a:xfrm>
                <a:off x="7816120" y="4902803"/>
                <a:ext cx="123062" cy="63817"/>
                <a:chOff x="7816120" y="4902803"/>
                <a:chExt cx="123062" cy="63817"/>
              </a:xfrm>
            </p:grpSpPr>
            <p:sp>
              <p:nvSpPr>
                <p:cNvPr id="661" name="Google Shape;661;p21"/>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21"/>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3" name="Google Shape;663;p21"/>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64"/>
        <p:cNvGrpSpPr/>
        <p:nvPr/>
      </p:nvGrpSpPr>
      <p:grpSpPr>
        <a:xfrm>
          <a:off x="0" y="0"/>
          <a:ext cx="0" cy="0"/>
          <a:chOff x="0" y="0"/>
          <a:chExt cx="0" cy="0"/>
        </a:xfrm>
      </p:grpSpPr>
      <p:sp>
        <p:nvSpPr>
          <p:cNvPr id="665" name="Google Shape;665;p22"/>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22"/>
          <p:cNvGrpSpPr/>
          <p:nvPr/>
        </p:nvGrpSpPr>
        <p:grpSpPr>
          <a:xfrm>
            <a:off x="65066" y="4373044"/>
            <a:ext cx="878158" cy="654532"/>
            <a:chOff x="1114425" y="4361211"/>
            <a:chExt cx="573023" cy="427101"/>
          </a:xfrm>
        </p:grpSpPr>
        <p:grpSp>
          <p:nvGrpSpPr>
            <p:cNvPr id="668" name="Google Shape;668;p22"/>
            <p:cNvGrpSpPr/>
            <p:nvPr/>
          </p:nvGrpSpPr>
          <p:grpSpPr>
            <a:xfrm>
              <a:off x="1114425" y="4361211"/>
              <a:ext cx="573023" cy="427101"/>
              <a:chOff x="1114425" y="4361211"/>
              <a:chExt cx="573023" cy="427101"/>
            </a:xfrm>
          </p:grpSpPr>
          <p:sp>
            <p:nvSpPr>
              <p:cNvPr id="669" name="Google Shape;669;p22"/>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2"/>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2"/>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2" name="Google Shape;672;p22"/>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3" name="Google Shape;673;p22"/>
          <p:cNvGrpSpPr/>
          <p:nvPr/>
        </p:nvGrpSpPr>
        <p:grpSpPr>
          <a:xfrm>
            <a:off x="8114970" y="266839"/>
            <a:ext cx="829992" cy="750888"/>
            <a:chOff x="8114596" y="445039"/>
            <a:chExt cx="633002" cy="572716"/>
          </a:xfrm>
        </p:grpSpPr>
        <p:grpSp>
          <p:nvGrpSpPr>
            <p:cNvPr id="674" name="Google Shape;674;p22"/>
            <p:cNvGrpSpPr/>
            <p:nvPr/>
          </p:nvGrpSpPr>
          <p:grpSpPr>
            <a:xfrm>
              <a:off x="8114596" y="445039"/>
              <a:ext cx="633002" cy="572716"/>
              <a:chOff x="7189660" y="520827"/>
              <a:chExt cx="598074" cy="541115"/>
            </a:xfrm>
          </p:grpSpPr>
          <p:sp>
            <p:nvSpPr>
              <p:cNvPr id="675" name="Google Shape;675;p22"/>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6" name="Google Shape;676;p22"/>
              <p:cNvGrpSpPr/>
              <p:nvPr/>
            </p:nvGrpSpPr>
            <p:grpSpPr>
              <a:xfrm>
                <a:off x="7579137" y="551973"/>
                <a:ext cx="164782" cy="41529"/>
                <a:chOff x="7579137" y="551973"/>
                <a:chExt cx="164782" cy="41529"/>
              </a:xfrm>
            </p:grpSpPr>
            <p:sp>
              <p:nvSpPr>
                <p:cNvPr id="677" name="Google Shape;677;p22"/>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2"/>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2"/>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0" name="Google Shape;680;p22"/>
            <p:cNvGrpSpPr/>
            <p:nvPr/>
          </p:nvGrpSpPr>
          <p:grpSpPr>
            <a:xfrm>
              <a:off x="8184962" y="619646"/>
              <a:ext cx="498115" cy="257273"/>
              <a:chOff x="7256144" y="685800"/>
              <a:chExt cx="470630" cy="243077"/>
            </a:xfrm>
          </p:grpSpPr>
          <p:sp>
            <p:nvSpPr>
              <p:cNvPr id="681" name="Google Shape;681;p22"/>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2" name="Google Shape;682;p22"/>
              <p:cNvGrpSpPr/>
              <p:nvPr/>
            </p:nvGrpSpPr>
            <p:grpSpPr>
              <a:xfrm>
                <a:off x="7512843" y="685800"/>
                <a:ext cx="213931" cy="243077"/>
                <a:chOff x="7512843" y="685800"/>
                <a:chExt cx="213931" cy="243077"/>
              </a:xfrm>
            </p:grpSpPr>
            <p:grpSp>
              <p:nvGrpSpPr>
                <p:cNvPr id="683" name="Google Shape;683;p22"/>
                <p:cNvGrpSpPr/>
                <p:nvPr/>
              </p:nvGrpSpPr>
              <p:grpSpPr>
                <a:xfrm>
                  <a:off x="7512843" y="836580"/>
                  <a:ext cx="213931" cy="92297"/>
                  <a:chOff x="7512843" y="836580"/>
                  <a:chExt cx="213931" cy="92297"/>
                </a:xfrm>
              </p:grpSpPr>
              <p:sp>
                <p:nvSpPr>
                  <p:cNvPr id="684" name="Google Shape;684;p22"/>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2"/>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6" name="Google Shape;686;p22"/>
                <p:cNvGrpSpPr/>
                <p:nvPr/>
              </p:nvGrpSpPr>
              <p:grpSpPr>
                <a:xfrm>
                  <a:off x="7512843" y="761238"/>
                  <a:ext cx="213931" cy="92296"/>
                  <a:chOff x="7512843" y="761238"/>
                  <a:chExt cx="213931" cy="92296"/>
                </a:xfrm>
              </p:grpSpPr>
              <p:sp>
                <p:nvSpPr>
                  <p:cNvPr id="687" name="Google Shape;687;p22"/>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2"/>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9" name="Google Shape;689;p22"/>
                <p:cNvGrpSpPr/>
                <p:nvPr/>
              </p:nvGrpSpPr>
              <p:grpSpPr>
                <a:xfrm>
                  <a:off x="7512843" y="685800"/>
                  <a:ext cx="213931" cy="92297"/>
                  <a:chOff x="7512843" y="685800"/>
                  <a:chExt cx="213931" cy="92297"/>
                </a:xfrm>
              </p:grpSpPr>
              <p:sp>
                <p:nvSpPr>
                  <p:cNvPr id="690" name="Google Shape;690;p22"/>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2"/>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47175" y="1321975"/>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a:spLocks noGrp="1"/>
          </p:cNvSpPr>
          <p:nvPr>
            <p:ph type="pic" idx="3"/>
          </p:nvPr>
        </p:nvSpPr>
        <p:spPr>
          <a:xfrm>
            <a:off x="484625" y="1076550"/>
            <a:ext cx="2990400" cy="2990400"/>
          </a:xfrm>
          <a:prstGeom prst="roundRect">
            <a:avLst>
              <a:gd name="adj" fmla="val 16667"/>
            </a:avLst>
          </a:prstGeom>
          <a:noFill/>
          <a:ln>
            <a:noFill/>
          </a:ln>
        </p:spPr>
      </p:sp>
      <p:sp>
        <p:nvSpPr>
          <p:cNvPr id="17" name="Google Shape;17;p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5"/>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5"/>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5"/>
          <p:cNvSpPr/>
          <p:nvPr/>
        </p:nvSpPr>
        <p:spPr>
          <a:xfrm rot="5551952">
            <a:off x="-721531" y="4084618"/>
            <a:ext cx="2053998" cy="17652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460685">
            <a:off x="-850641" y="-888875"/>
            <a:ext cx="2082611" cy="168399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3259731">
            <a:off x="7063135" y="-804478"/>
            <a:ext cx="3168421" cy="25619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6"/>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6779278" y="192982"/>
            <a:ext cx="2107998" cy="297419"/>
            <a:chOff x="6108096" y="3265836"/>
            <a:chExt cx="1633727" cy="230504"/>
          </a:xfrm>
        </p:grpSpPr>
        <p:sp>
          <p:nvSpPr>
            <p:cNvPr id="125" name="Google Shape;125;p6"/>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6"/>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148774" y="4544215"/>
            <a:ext cx="784225" cy="584398"/>
            <a:chOff x="1914620" y="1930431"/>
            <a:chExt cx="572929" cy="426911"/>
          </a:xfrm>
        </p:grpSpPr>
        <p:grpSp>
          <p:nvGrpSpPr>
            <p:cNvPr id="130" name="Google Shape;130;p6"/>
            <p:cNvGrpSpPr/>
            <p:nvPr/>
          </p:nvGrpSpPr>
          <p:grpSpPr>
            <a:xfrm>
              <a:off x="1914620" y="1930431"/>
              <a:ext cx="572929" cy="426911"/>
              <a:chOff x="1914620" y="1930431"/>
              <a:chExt cx="572929" cy="426911"/>
            </a:xfrm>
          </p:grpSpPr>
          <p:sp>
            <p:nvSpPr>
              <p:cNvPr id="131" name="Google Shape;131;p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6"/>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5668975" y="1076550"/>
            <a:ext cx="2990400" cy="2990400"/>
          </a:xfrm>
          <a:prstGeom prst="roundRect">
            <a:avLst>
              <a:gd name="adj" fmla="val 16667"/>
            </a:avLst>
          </a:prstGeom>
          <a:noFill/>
          <a:ln>
            <a:noFill/>
          </a:ln>
        </p:spPr>
      </p:sp>
      <p:sp>
        <p:nvSpPr>
          <p:cNvPr id="140" name="Google Shape;140;p7"/>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65066" y="4373044"/>
            <a:ext cx="878158" cy="654532"/>
            <a:chOff x="1114425" y="4361211"/>
            <a:chExt cx="573023" cy="427101"/>
          </a:xfrm>
        </p:grpSpPr>
        <p:grpSp>
          <p:nvGrpSpPr>
            <p:cNvPr id="143" name="Google Shape;143;p7"/>
            <p:cNvGrpSpPr/>
            <p:nvPr/>
          </p:nvGrpSpPr>
          <p:grpSpPr>
            <a:xfrm>
              <a:off x="1114425" y="4361211"/>
              <a:ext cx="573023" cy="427101"/>
              <a:chOff x="1114425" y="4361211"/>
              <a:chExt cx="573023" cy="427101"/>
            </a:xfrm>
          </p:grpSpPr>
          <p:sp>
            <p:nvSpPr>
              <p:cNvPr id="144" name="Google Shape;144;p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1"/>
        <p:cNvGrpSpPr/>
        <p:nvPr/>
      </p:nvGrpSpPr>
      <p:grpSpPr>
        <a:xfrm>
          <a:off x="0" y="0"/>
          <a:ext cx="0" cy="0"/>
          <a:chOff x="0" y="0"/>
          <a:chExt cx="0" cy="0"/>
        </a:xfrm>
      </p:grpSpPr>
      <p:sp>
        <p:nvSpPr>
          <p:cNvPr id="162" name="Google Shape;162;p11"/>
          <p:cNvSpPr txBox="1">
            <a:spLocks noGrp="1"/>
          </p:cNvSpPr>
          <p:nvPr>
            <p:ph type="title" hasCustomPrompt="1"/>
          </p:nvPr>
        </p:nvSpPr>
        <p:spPr>
          <a:xfrm>
            <a:off x="713225" y="1477363"/>
            <a:ext cx="6576000" cy="1526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3" name="Google Shape;163;p11"/>
          <p:cNvSpPr txBox="1">
            <a:spLocks noGrp="1"/>
          </p:cNvSpPr>
          <p:nvPr>
            <p:ph type="subTitle" idx="1"/>
          </p:nvPr>
        </p:nvSpPr>
        <p:spPr>
          <a:xfrm>
            <a:off x="713225" y="3169038"/>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4" name="Google Shape;164;p1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1"/>
          <p:cNvGrpSpPr/>
          <p:nvPr/>
        </p:nvGrpSpPr>
        <p:grpSpPr>
          <a:xfrm>
            <a:off x="7441503" y="289852"/>
            <a:ext cx="1366913" cy="1382099"/>
            <a:chOff x="6568493" y="8"/>
            <a:chExt cx="1820608" cy="1840590"/>
          </a:xfrm>
        </p:grpSpPr>
        <p:sp>
          <p:nvSpPr>
            <p:cNvPr id="169" name="Google Shape;169;p11"/>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1"/>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 name="Google Shape;171;p11"/>
            <p:cNvGrpSpPr/>
            <p:nvPr/>
          </p:nvGrpSpPr>
          <p:grpSpPr>
            <a:xfrm>
              <a:off x="6568493" y="84720"/>
              <a:ext cx="1649109" cy="1669065"/>
              <a:chOff x="8921020" y="472154"/>
              <a:chExt cx="1959958" cy="1983676"/>
            </a:xfrm>
          </p:grpSpPr>
          <p:sp>
            <p:nvSpPr>
              <p:cNvPr id="172" name="Google Shape;172;p11"/>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1"/>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 name="Google Shape;174;p11"/>
              <p:cNvGrpSpPr/>
              <p:nvPr/>
            </p:nvGrpSpPr>
            <p:grpSpPr>
              <a:xfrm>
                <a:off x="9011888" y="537781"/>
                <a:ext cx="255174" cy="64389"/>
                <a:chOff x="9011888" y="537781"/>
                <a:chExt cx="255174" cy="64389"/>
              </a:xfrm>
            </p:grpSpPr>
            <p:sp>
              <p:nvSpPr>
                <p:cNvPr id="175" name="Google Shape;175;p11"/>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1"/>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1"/>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178;p11"/>
            <p:cNvGrpSpPr/>
            <p:nvPr/>
          </p:nvGrpSpPr>
          <p:grpSpPr>
            <a:xfrm>
              <a:off x="6795939" y="406335"/>
              <a:ext cx="1194216" cy="1228757"/>
              <a:chOff x="9191339" y="854392"/>
              <a:chExt cx="1419320" cy="1460372"/>
            </a:xfrm>
          </p:grpSpPr>
          <p:grpSp>
            <p:nvGrpSpPr>
              <p:cNvPr id="179" name="Google Shape;179;p11"/>
              <p:cNvGrpSpPr/>
              <p:nvPr/>
            </p:nvGrpSpPr>
            <p:grpSpPr>
              <a:xfrm>
                <a:off x="9191339" y="1884045"/>
                <a:ext cx="604932" cy="420243"/>
                <a:chOff x="9191339" y="1884045"/>
                <a:chExt cx="604932" cy="420243"/>
              </a:xfrm>
            </p:grpSpPr>
            <p:sp>
              <p:nvSpPr>
                <p:cNvPr id="180" name="Google Shape;180;p11"/>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1"/>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1"/>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1"/>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1"/>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1"/>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1"/>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1"/>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1"/>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1"/>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 name="Google Shape;190;p11"/>
              <p:cNvGrpSpPr/>
              <p:nvPr/>
            </p:nvGrpSpPr>
            <p:grpSpPr>
              <a:xfrm>
                <a:off x="10004774" y="854392"/>
                <a:ext cx="604932" cy="420243"/>
                <a:chOff x="10004774" y="854392"/>
                <a:chExt cx="604932" cy="420243"/>
              </a:xfrm>
            </p:grpSpPr>
            <p:sp>
              <p:nvSpPr>
                <p:cNvPr id="191" name="Google Shape;191;p11"/>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1"/>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1"/>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1"/>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1"/>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1"/>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1"/>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1"/>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 name="Google Shape;201;p11"/>
              <p:cNvGrpSpPr/>
              <p:nvPr/>
            </p:nvGrpSpPr>
            <p:grpSpPr>
              <a:xfrm>
                <a:off x="10004774" y="1374362"/>
                <a:ext cx="604932" cy="303466"/>
                <a:chOff x="10004774" y="1374362"/>
                <a:chExt cx="604932" cy="303466"/>
              </a:xfrm>
            </p:grpSpPr>
            <p:sp>
              <p:nvSpPr>
                <p:cNvPr id="202" name="Google Shape;202;p11"/>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1"/>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1"/>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1"/>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1"/>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1"/>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0" name="Google Shape;210;p11"/>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1"/>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 name="Google Shape;212;p11"/>
            <p:cNvGrpSpPr/>
            <p:nvPr/>
          </p:nvGrpSpPr>
          <p:grpSpPr>
            <a:xfrm>
              <a:off x="6717319" y="354723"/>
              <a:ext cx="656533" cy="799751"/>
              <a:chOff x="9097899" y="793051"/>
              <a:chExt cx="780287" cy="950500"/>
            </a:xfrm>
          </p:grpSpPr>
          <p:grpSp>
            <p:nvGrpSpPr>
              <p:cNvPr id="213" name="Google Shape;213;p11"/>
              <p:cNvGrpSpPr/>
              <p:nvPr/>
            </p:nvGrpSpPr>
            <p:grpSpPr>
              <a:xfrm>
                <a:off x="9118758" y="814006"/>
                <a:ext cx="747999" cy="918020"/>
                <a:chOff x="9118758" y="814006"/>
                <a:chExt cx="747999" cy="918020"/>
              </a:xfrm>
            </p:grpSpPr>
            <p:sp>
              <p:nvSpPr>
                <p:cNvPr id="214" name="Google Shape;214;p11"/>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1"/>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1"/>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1"/>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218;p11"/>
              <p:cNvGrpSpPr/>
              <p:nvPr/>
            </p:nvGrpSpPr>
            <p:grpSpPr>
              <a:xfrm>
                <a:off x="9097899" y="793051"/>
                <a:ext cx="780287" cy="950500"/>
                <a:chOff x="9097899" y="793051"/>
                <a:chExt cx="780287" cy="950500"/>
              </a:xfrm>
            </p:grpSpPr>
            <p:grpSp>
              <p:nvGrpSpPr>
                <p:cNvPr id="219" name="Google Shape;219;p11"/>
                <p:cNvGrpSpPr/>
                <p:nvPr/>
              </p:nvGrpSpPr>
              <p:grpSpPr>
                <a:xfrm>
                  <a:off x="9097899" y="793051"/>
                  <a:ext cx="780287" cy="41909"/>
                  <a:chOff x="9097899" y="793051"/>
                  <a:chExt cx="780287" cy="41909"/>
                </a:xfrm>
              </p:grpSpPr>
              <p:sp>
                <p:nvSpPr>
                  <p:cNvPr id="220" name="Google Shape;220;p11"/>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1"/>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1"/>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 name="Google Shape;223;p11"/>
                <p:cNvGrpSpPr/>
                <p:nvPr/>
              </p:nvGrpSpPr>
              <p:grpSpPr>
                <a:xfrm>
                  <a:off x="9097899" y="1247298"/>
                  <a:ext cx="780287" cy="41910"/>
                  <a:chOff x="9097899" y="1247298"/>
                  <a:chExt cx="780287" cy="41910"/>
                </a:xfrm>
              </p:grpSpPr>
              <p:sp>
                <p:nvSpPr>
                  <p:cNvPr id="224" name="Google Shape;224;p11"/>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1"/>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 name="Google Shape;226;p11"/>
                <p:cNvGrpSpPr/>
                <p:nvPr/>
              </p:nvGrpSpPr>
              <p:grpSpPr>
                <a:xfrm>
                  <a:off x="9097899" y="1701641"/>
                  <a:ext cx="780287" cy="41910"/>
                  <a:chOff x="9097899" y="1701641"/>
                  <a:chExt cx="780287" cy="41910"/>
                </a:xfrm>
              </p:grpSpPr>
              <p:sp>
                <p:nvSpPr>
                  <p:cNvPr id="227" name="Google Shape;227;p11"/>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1"/>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1"/>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0" name="Google Shape;230;p11"/>
            <p:cNvGrpSpPr/>
            <p:nvPr/>
          </p:nvGrpSpPr>
          <p:grpSpPr>
            <a:xfrm>
              <a:off x="7074117" y="956519"/>
              <a:ext cx="215826" cy="125825"/>
              <a:chOff x="9521952" y="1508283"/>
              <a:chExt cx="256508" cy="149542"/>
            </a:xfrm>
          </p:grpSpPr>
          <p:sp>
            <p:nvSpPr>
              <p:cNvPr id="231" name="Google Shape;231;p11"/>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2" name="Google Shape;232;p11"/>
              <p:cNvGrpSpPr/>
              <p:nvPr/>
            </p:nvGrpSpPr>
            <p:grpSpPr>
              <a:xfrm>
                <a:off x="9556578" y="1534618"/>
                <a:ext cx="183763" cy="98921"/>
                <a:chOff x="9556578" y="1534618"/>
                <a:chExt cx="183763" cy="98921"/>
              </a:xfrm>
            </p:grpSpPr>
            <p:grpSp>
              <p:nvGrpSpPr>
                <p:cNvPr id="233" name="Google Shape;233;p11"/>
                <p:cNvGrpSpPr/>
                <p:nvPr/>
              </p:nvGrpSpPr>
              <p:grpSpPr>
                <a:xfrm>
                  <a:off x="9645396" y="1536115"/>
                  <a:ext cx="94945" cy="94946"/>
                  <a:chOff x="9645396" y="1536115"/>
                  <a:chExt cx="94945" cy="94946"/>
                </a:xfrm>
              </p:grpSpPr>
              <p:sp>
                <p:nvSpPr>
                  <p:cNvPr id="234" name="Google Shape;234;p11"/>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1"/>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 name="Google Shape;236;p11"/>
                <p:cNvGrpSpPr/>
                <p:nvPr/>
              </p:nvGrpSpPr>
              <p:grpSpPr>
                <a:xfrm>
                  <a:off x="9556578" y="1534618"/>
                  <a:ext cx="98773" cy="98921"/>
                  <a:chOff x="9556578" y="1534618"/>
                  <a:chExt cx="98773" cy="98921"/>
                </a:xfrm>
              </p:grpSpPr>
              <p:sp>
                <p:nvSpPr>
                  <p:cNvPr id="237" name="Google Shape;237;p11"/>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1"/>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6"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picciano.commons.gc.cuny.edu/2021/02/24/artificial-intelligence-here-there-everywhere-oh-m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ar.inspiredpencil.com/pictures-2023/target-marke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smartsheet.com/strategic-implementa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thehumancapitalhub.com/articles/5-ways-to-overcome-new-challenges-without-strugglin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vecteezy.com/free-vector/ide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imesofisrael.com/all-in-one-chips-seen-boosting-computer-power-for-artificial-intelligence-needs/" TargetMode="Externa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mailto:achmantm919@gmail.com"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goodfreephotos.com/people/girl-with-kittens.jpg.ph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romptengineering.org/the-transformative-potential-of-ai-in-healthcar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reflectionsofthevoid.com/2020/06/data-is-new-oil-fueling-machine.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6"/>
          <p:cNvSpPr/>
          <p:nvPr/>
        </p:nvSpPr>
        <p:spPr>
          <a:xfrm rot="1053742">
            <a:off x="4909608" y="421118"/>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txBox="1">
            <a:spLocks noGrp="1"/>
          </p:cNvSpPr>
          <p:nvPr>
            <p:ph type="ctrTitle"/>
          </p:nvPr>
        </p:nvSpPr>
        <p:spPr>
          <a:xfrm>
            <a:off x="298232" y="1144500"/>
            <a:ext cx="4527093" cy="23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Nerdma Hack-AI-thon</a:t>
            </a:r>
            <a:endParaRPr dirty="0"/>
          </a:p>
        </p:txBody>
      </p:sp>
      <p:grpSp>
        <p:nvGrpSpPr>
          <p:cNvPr id="705" name="Google Shape;705;p26"/>
          <p:cNvGrpSpPr/>
          <p:nvPr/>
        </p:nvGrpSpPr>
        <p:grpSpPr>
          <a:xfrm>
            <a:off x="5631673" y="1763897"/>
            <a:ext cx="2961645" cy="1992933"/>
            <a:chOff x="5311140" y="3874579"/>
            <a:chExt cx="2693384" cy="1812416"/>
          </a:xfrm>
        </p:grpSpPr>
        <p:grpSp>
          <p:nvGrpSpPr>
            <p:cNvPr id="706" name="Google Shape;706;p26"/>
            <p:cNvGrpSpPr/>
            <p:nvPr/>
          </p:nvGrpSpPr>
          <p:grpSpPr>
            <a:xfrm>
              <a:off x="6183439" y="5359431"/>
              <a:ext cx="948880" cy="327564"/>
              <a:chOff x="6183439" y="5359431"/>
              <a:chExt cx="948880" cy="327564"/>
            </a:xfrm>
          </p:grpSpPr>
          <p:sp>
            <p:nvSpPr>
              <p:cNvPr id="707" name="Google Shape;707;p26"/>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6"/>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6"/>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6"/>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1" name="Google Shape;711;p26"/>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6"/>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6"/>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26"/>
          <p:cNvGrpSpPr/>
          <p:nvPr/>
        </p:nvGrpSpPr>
        <p:grpSpPr>
          <a:xfrm>
            <a:off x="6285440" y="656304"/>
            <a:ext cx="1654423" cy="835905"/>
            <a:chOff x="5905690" y="2867310"/>
            <a:chExt cx="1504568" cy="760190"/>
          </a:xfrm>
        </p:grpSpPr>
        <p:sp>
          <p:nvSpPr>
            <p:cNvPr id="715" name="Google Shape;715;p26"/>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6"/>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7" name="Google Shape;717;p26"/>
          <p:cNvGrpSpPr/>
          <p:nvPr/>
        </p:nvGrpSpPr>
        <p:grpSpPr>
          <a:xfrm>
            <a:off x="8276803" y="1327941"/>
            <a:ext cx="387944" cy="273258"/>
            <a:chOff x="7716678" y="3270218"/>
            <a:chExt cx="352805" cy="248507"/>
          </a:xfrm>
        </p:grpSpPr>
        <p:sp>
          <p:nvSpPr>
            <p:cNvPr id="718" name="Google Shape;718;p26"/>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6"/>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0" name="Google Shape;720;p26"/>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1" name="Google Shape;721;p26"/>
          <p:cNvGrpSpPr/>
          <p:nvPr/>
        </p:nvGrpSpPr>
        <p:grpSpPr>
          <a:xfrm>
            <a:off x="5483130" y="2415465"/>
            <a:ext cx="27232" cy="532378"/>
            <a:chOff x="3534917" y="4467129"/>
            <a:chExt cx="24765" cy="484156"/>
          </a:xfrm>
        </p:grpSpPr>
        <p:sp>
          <p:nvSpPr>
            <p:cNvPr id="722" name="Google Shape;722;p26"/>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6"/>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6"/>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6"/>
          <p:cNvGrpSpPr/>
          <p:nvPr/>
        </p:nvGrpSpPr>
        <p:grpSpPr>
          <a:xfrm>
            <a:off x="5643247" y="2277185"/>
            <a:ext cx="749418" cy="303868"/>
            <a:chOff x="3680531" y="4341375"/>
            <a:chExt cx="681537" cy="276344"/>
          </a:xfrm>
        </p:grpSpPr>
        <p:sp>
          <p:nvSpPr>
            <p:cNvPr id="726" name="Google Shape;726;p26"/>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6"/>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6"/>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26"/>
          <p:cNvGrpSpPr/>
          <p:nvPr/>
        </p:nvGrpSpPr>
        <p:grpSpPr>
          <a:xfrm>
            <a:off x="8163164" y="4027994"/>
            <a:ext cx="202142" cy="355685"/>
            <a:chOff x="7613332" y="5933598"/>
            <a:chExt cx="183832" cy="323468"/>
          </a:xfrm>
        </p:grpSpPr>
        <p:sp>
          <p:nvSpPr>
            <p:cNvPr id="730" name="Google Shape;730;p26"/>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6"/>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2" name="Google Shape;732;p26"/>
          <p:cNvGrpSpPr/>
          <p:nvPr/>
        </p:nvGrpSpPr>
        <p:grpSpPr>
          <a:xfrm>
            <a:off x="6427831" y="3923439"/>
            <a:ext cx="1533857" cy="564092"/>
            <a:chOff x="6546554" y="3679108"/>
            <a:chExt cx="1256642" cy="462143"/>
          </a:xfrm>
        </p:grpSpPr>
        <p:sp>
          <p:nvSpPr>
            <p:cNvPr id="733" name="Google Shape;733;p26"/>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6"/>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26"/>
            <p:cNvGrpSpPr/>
            <p:nvPr/>
          </p:nvGrpSpPr>
          <p:grpSpPr>
            <a:xfrm>
              <a:off x="6805960" y="3712311"/>
              <a:ext cx="391811" cy="69592"/>
              <a:chOff x="6322885" y="5875210"/>
              <a:chExt cx="434911" cy="77247"/>
            </a:xfrm>
          </p:grpSpPr>
          <p:sp>
            <p:nvSpPr>
              <p:cNvPr id="736" name="Google Shape;736;p26"/>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6"/>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6"/>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6"/>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6"/>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6"/>
            <p:cNvGrpSpPr/>
            <p:nvPr/>
          </p:nvGrpSpPr>
          <p:grpSpPr>
            <a:xfrm>
              <a:off x="7285642" y="3712311"/>
              <a:ext cx="391897" cy="69592"/>
              <a:chOff x="6855333" y="5875210"/>
              <a:chExt cx="435006" cy="77247"/>
            </a:xfrm>
          </p:grpSpPr>
          <p:sp>
            <p:nvSpPr>
              <p:cNvPr id="742" name="Google Shape;742;p26"/>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6"/>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6"/>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6"/>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6"/>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7" name="Google Shape;747;p26"/>
            <p:cNvGrpSpPr/>
            <p:nvPr/>
          </p:nvGrpSpPr>
          <p:grpSpPr>
            <a:xfrm>
              <a:off x="6577103" y="3819746"/>
              <a:ext cx="1198690" cy="70794"/>
              <a:chOff x="6068853" y="5994463"/>
              <a:chExt cx="1330547" cy="78581"/>
            </a:xfrm>
          </p:grpSpPr>
          <p:sp>
            <p:nvSpPr>
              <p:cNvPr id="748" name="Google Shape;748;p26"/>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6"/>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6"/>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6"/>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6"/>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6"/>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26"/>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6"/>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6"/>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6"/>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6"/>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6"/>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6"/>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1" name="Google Shape;761;p26"/>
            <p:cNvGrpSpPr/>
            <p:nvPr/>
          </p:nvGrpSpPr>
          <p:grpSpPr>
            <a:xfrm>
              <a:off x="6577103" y="3995572"/>
              <a:ext cx="1198690" cy="70794"/>
              <a:chOff x="6068853" y="6189630"/>
              <a:chExt cx="1330547" cy="78581"/>
            </a:xfrm>
          </p:grpSpPr>
          <p:sp>
            <p:nvSpPr>
              <p:cNvPr id="762" name="Google Shape;762;p26"/>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6"/>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6"/>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6"/>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6"/>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6"/>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6"/>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6"/>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6"/>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26"/>
            <p:cNvGrpSpPr/>
            <p:nvPr/>
          </p:nvGrpSpPr>
          <p:grpSpPr>
            <a:xfrm>
              <a:off x="6622239" y="3908904"/>
              <a:ext cx="1104727" cy="70794"/>
              <a:chOff x="6118955" y="6093428"/>
              <a:chExt cx="1226248" cy="78581"/>
            </a:xfrm>
          </p:grpSpPr>
          <p:sp>
            <p:nvSpPr>
              <p:cNvPr id="772" name="Google Shape;772;p26"/>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6"/>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6"/>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6"/>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6"/>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6"/>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6"/>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6"/>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6"/>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6"/>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6"/>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6"/>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4" name="Google Shape;784;p26"/>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26"/>
          <p:cNvGrpSpPr/>
          <p:nvPr/>
        </p:nvGrpSpPr>
        <p:grpSpPr>
          <a:xfrm>
            <a:off x="6367914" y="2012818"/>
            <a:ext cx="1448168" cy="1250722"/>
            <a:chOff x="6497466" y="2113795"/>
            <a:chExt cx="1186439" cy="1024678"/>
          </a:xfrm>
        </p:grpSpPr>
        <p:sp>
          <p:nvSpPr>
            <p:cNvPr id="786" name="Google Shape;786;p26"/>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6"/>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26"/>
            <p:cNvGrpSpPr/>
            <p:nvPr/>
          </p:nvGrpSpPr>
          <p:grpSpPr>
            <a:xfrm>
              <a:off x="7512268" y="2145579"/>
              <a:ext cx="126741" cy="28145"/>
              <a:chOff x="7106888" y="4136136"/>
              <a:chExt cx="140683" cy="31241"/>
            </a:xfrm>
          </p:grpSpPr>
          <p:sp>
            <p:nvSpPr>
              <p:cNvPr id="789" name="Google Shape;789;p26"/>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6"/>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6"/>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2" name="Google Shape;792;p26"/>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6"/>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6"/>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6"/>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6"/>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6"/>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6"/>
            <p:cNvGrpSpPr/>
            <p:nvPr/>
          </p:nvGrpSpPr>
          <p:grpSpPr>
            <a:xfrm>
              <a:off x="7422424" y="2953744"/>
              <a:ext cx="216586" cy="46337"/>
              <a:chOff x="7007161" y="5033200"/>
              <a:chExt cx="240411" cy="51434"/>
            </a:xfrm>
          </p:grpSpPr>
          <p:sp>
            <p:nvSpPr>
              <p:cNvPr id="799" name="Google Shape;799;p26"/>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6"/>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1" name="Google Shape;801;p26"/>
            <p:cNvGrpSpPr/>
            <p:nvPr/>
          </p:nvGrpSpPr>
          <p:grpSpPr>
            <a:xfrm>
              <a:off x="6548871" y="2408331"/>
              <a:ext cx="1090139" cy="89414"/>
              <a:chOff x="6037516" y="4427791"/>
              <a:chExt cx="1210056" cy="99250"/>
            </a:xfrm>
          </p:grpSpPr>
          <p:sp>
            <p:nvSpPr>
              <p:cNvPr id="802" name="Google Shape;802;p26"/>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6"/>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4" name="Google Shape;804;p26"/>
            <p:cNvGrpSpPr/>
            <p:nvPr/>
          </p:nvGrpSpPr>
          <p:grpSpPr>
            <a:xfrm>
              <a:off x="7012935" y="2651519"/>
              <a:ext cx="157033" cy="16304"/>
              <a:chOff x="6552628" y="4697730"/>
              <a:chExt cx="174307" cy="18097"/>
            </a:xfrm>
          </p:grpSpPr>
          <p:sp>
            <p:nvSpPr>
              <p:cNvPr id="805" name="Google Shape;805;p26"/>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6"/>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6"/>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6"/>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6"/>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0" name="Google Shape;810;p26"/>
            <p:cNvSpPr/>
            <p:nvPr/>
          </p:nvSpPr>
          <p:spPr>
            <a:xfrm>
              <a:off x="6548699" y="3046960"/>
              <a:ext cx="1089050" cy="8572"/>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1" name="Google Shape;811;p26"/>
            <p:cNvGrpSpPr/>
            <p:nvPr/>
          </p:nvGrpSpPr>
          <p:grpSpPr>
            <a:xfrm>
              <a:off x="6505708" y="2659414"/>
              <a:ext cx="413779" cy="413778"/>
              <a:chOff x="5989605" y="4706493"/>
              <a:chExt cx="459295" cy="459294"/>
            </a:xfrm>
          </p:grpSpPr>
          <p:grpSp>
            <p:nvGrpSpPr>
              <p:cNvPr id="812" name="Google Shape;812;p26"/>
              <p:cNvGrpSpPr/>
              <p:nvPr/>
            </p:nvGrpSpPr>
            <p:grpSpPr>
              <a:xfrm>
                <a:off x="6001893" y="4718780"/>
                <a:ext cx="444150" cy="444151"/>
                <a:chOff x="6001893" y="4718780"/>
                <a:chExt cx="444150" cy="444151"/>
              </a:xfrm>
            </p:grpSpPr>
            <p:sp>
              <p:nvSpPr>
                <p:cNvPr id="813" name="Google Shape;813;p26"/>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6"/>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6"/>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6"/>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7" name="Google Shape;817;p26"/>
              <p:cNvGrpSpPr/>
              <p:nvPr/>
            </p:nvGrpSpPr>
            <p:grpSpPr>
              <a:xfrm>
                <a:off x="5989605" y="4706493"/>
                <a:ext cx="459295" cy="459294"/>
                <a:chOff x="5989605" y="4706493"/>
                <a:chExt cx="459295" cy="459294"/>
              </a:xfrm>
            </p:grpSpPr>
            <p:grpSp>
              <p:nvGrpSpPr>
                <p:cNvPr id="818" name="Google Shape;818;p26"/>
                <p:cNvGrpSpPr/>
                <p:nvPr/>
              </p:nvGrpSpPr>
              <p:grpSpPr>
                <a:xfrm>
                  <a:off x="5989605" y="4706493"/>
                  <a:ext cx="459295" cy="24669"/>
                  <a:chOff x="5989605" y="4706493"/>
                  <a:chExt cx="459295" cy="24669"/>
                </a:xfrm>
              </p:grpSpPr>
              <p:sp>
                <p:nvSpPr>
                  <p:cNvPr id="819" name="Google Shape;819;p26"/>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6"/>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6"/>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26"/>
                <p:cNvGrpSpPr/>
                <p:nvPr/>
              </p:nvGrpSpPr>
              <p:grpSpPr>
                <a:xfrm>
                  <a:off x="5989605" y="4923758"/>
                  <a:ext cx="459295" cy="24669"/>
                  <a:chOff x="5989605" y="4923758"/>
                  <a:chExt cx="459295" cy="24669"/>
                </a:xfrm>
              </p:grpSpPr>
              <p:sp>
                <p:nvSpPr>
                  <p:cNvPr id="823" name="Google Shape;823;p26"/>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6"/>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5" name="Google Shape;825;p26"/>
                <p:cNvGrpSpPr/>
                <p:nvPr/>
              </p:nvGrpSpPr>
              <p:grpSpPr>
                <a:xfrm>
                  <a:off x="5989605" y="5141118"/>
                  <a:ext cx="459295" cy="24669"/>
                  <a:chOff x="5989605" y="5141118"/>
                  <a:chExt cx="459295" cy="24669"/>
                </a:xfrm>
              </p:grpSpPr>
              <p:sp>
                <p:nvSpPr>
                  <p:cNvPr id="826" name="Google Shape;826;p26"/>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6"/>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6"/>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829" name="Google Shape;829;p26"/>
          <p:cNvGrpSpPr/>
          <p:nvPr/>
        </p:nvGrpSpPr>
        <p:grpSpPr>
          <a:xfrm>
            <a:off x="5248799" y="1817418"/>
            <a:ext cx="479083" cy="595031"/>
            <a:chOff x="5580610" y="1953710"/>
            <a:chExt cx="392498" cy="487491"/>
          </a:xfrm>
        </p:grpSpPr>
        <p:grpSp>
          <p:nvGrpSpPr>
            <p:cNvPr id="830" name="Google Shape;830;p26"/>
            <p:cNvGrpSpPr/>
            <p:nvPr/>
          </p:nvGrpSpPr>
          <p:grpSpPr>
            <a:xfrm>
              <a:off x="5580610" y="1953710"/>
              <a:ext cx="392498" cy="487491"/>
              <a:chOff x="7385113" y="1535430"/>
              <a:chExt cx="435673" cy="541115"/>
            </a:xfrm>
          </p:grpSpPr>
          <p:sp>
            <p:nvSpPr>
              <p:cNvPr id="831" name="Google Shape;831;p26"/>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2" name="Google Shape;832;p26"/>
              <p:cNvGrpSpPr/>
              <p:nvPr/>
            </p:nvGrpSpPr>
            <p:grpSpPr>
              <a:xfrm>
                <a:off x="7612094" y="1566576"/>
                <a:ext cx="164781" cy="41529"/>
                <a:chOff x="7612094" y="1566576"/>
                <a:chExt cx="164781" cy="41529"/>
              </a:xfrm>
            </p:grpSpPr>
            <p:sp>
              <p:nvSpPr>
                <p:cNvPr id="833" name="Google Shape;833;p26"/>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6"/>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6"/>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6" name="Google Shape;836;p26"/>
            <p:cNvGrpSpPr/>
            <p:nvPr/>
          </p:nvGrpSpPr>
          <p:grpSpPr>
            <a:xfrm>
              <a:off x="5612446" y="2047672"/>
              <a:ext cx="323505" cy="338352"/>
              <a:chOff x="7420451" y="1639728"/>
              <a:chExt cx="359091" cy="375571"/>
            </a:xfrm>
          </p:grpSpPr>
          <p:sp>
            <p:nvSpPr>
              <p:cNvPr id="837" name="Google Shape;837;p26"/>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6"/>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9" name="Google Shape;839;p26"/>
          <p:cNvGrpSpPr/>
          <p:nvPr/>
        </p:nvGrpSpPr>
        <p:grpSpPr>
          <a:xfrm>
            <a:off x="7810967" y="2543174"/>
            <a:ext cx="1047787" cy="27232"/>
            <a:chOff x="7384446" y="3573113"/>
            <a:chExt cx="952880" cy="24765"/>
          </a:xfrm>
        </p:grpSpPr>
        <p:sp>
          <p:nvSpPr>
            <p:cNvPr id="840" name="Google Shape;840;p26"/>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6"/>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6"/>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3" name="Google Shape;843;p26"/>
          <p:cNvGrpSpPr/>
          <p:nvPr/>
        </p:nvGrpSpPr>
        <p:grpSpPr>
          <a:xfrm>
            <a:off x="8348540" y="2013384"/>
            <a:ext cx="657643" cy="856749"/>
            <a:chOff x="-2" y="3134666"/>
            <a:chExt cx="498554" cy="649495"/>
          </a:xfrm>
        </p:grpSpPr>
        <p:grpSp>
          <p:nvGrpSpPr>
            <p:cNvPr id="844" name="Google Shape;844;p26"/>
            <p:cNvGrpSpPr/>
            <p:nvPr/>
          </p:nvGrpSpPr>
          <p:grpSpPr>
            <a:xfrm>
              <a:off x="-2" y="3134666"/>
              <a:ext cx="498554" cy="649495"/>
              <a:chOff x="895350" y="4265199"/>
              <a:chExt cx="598074" cy="779145"/>
            </a:xfrm>
          </p:grpSpPr>
          <p:sp>
            <p:nvSpPr>
              <p:cNvPr id="845" name="Google Shape;845;p26"/>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6" name="Google Shape;846;p26"/>
              <p:cNvGrpSpPr/>
              <p:nvPr/>
            </p:nvGrpSpPr>
            <p:grpSpPr>
              <a:xfrm>
                <a:off x="1284732" y="4296441"/>
                <a:ext cx="164876" cy="41528"/>
                <a:chOff x="1284732" y="4296441"/>
                <a:chExt cx="164876" cy="41528"/>
              </a:xfrm>
            </p:grpSpPr>
            <p:sp>
              <p:nvSpPr>
                <p:cNvPr id="847" name="Google Shape;847;p26"/>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6"/>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6"/>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0" name="Google Shape;850;p26"/>
            <p:cNvGrpSpPr/>
            <p:nvPr/>
          </p:nvGrpSpPr>
          <p:grpSpPr>
            <a:xfrm>
              <a:off x="59230" y="3269171"/>
              <a:ext cx="382391" cy="400019"/>
              <a:chOff x="966406" y="4426553"/>
              <a:chExt cx="458723" cy="479869"/>
            </a:xfrm>
          </p:grpSpPr>
          <p:sp>
            <p:nvSpPr>
              <p:cNvPr id="851" name="Google Shape;851;p26"/>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6"/>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3" name="Google Shape;853;p26"/>
          <p:cNvGrpSpPr/>
          <p:nvPr/>
        </p:nvGrpSpPr>
        <p:grpSpPr>
          <a:xfrm>
            <a:off x="5165167" y="2950875"/>
            <a:ext cx="645598" cy="1166771"/>
            <a:chOff x="5165167" y="2950875"/>
            <a:chExt cx="645598" cy="1166771"/>
          </a:xfrm>
        </p:grpSpPr>
        <p:grpSp>
          <p:nvGrpSpPr>
            <p:cNvPr id="854" name="Google Shape;854;p26"/>
            <p:cNvGrpSpPr/>
            <p:nvPr/>
          </p:nvGrpSpPr>
          <p:grpSpPr>
            <a:xfrm>
              <a:off x="5165167" y="2950875"/>
              <a:ext cx="645598" cy="1166771"/>
              <a:chOff x="1024660" y="3708890"/>
              <a:chExt cx="489423" cy="884520"/>
            </a:xfrm>
          </p:grpSpPr>
          <p:grpSp>
            <p:nvGrpSpPr>
              <p:cNvPr id="855" name="Google Shape;855;p26"/>
              <p:cNvGrpSpPr/>
              <p:nvPr/>
            </p:nvGrpSpPr>
            <p:grpSpPr>
              <a:xfrm>
                <a:off x="1024660" y="3708890"/>
                <a:ext cx="489423" cy="884520"/>
                <a:chOff x="2124551" y="4954047"/>
                <a:chExt cx="587120" cy="1061085"/>
              </a:xfrm>
            </p:grpSpPr>
            <p:sp>
              <p:nvSpPr>
                <p:cNvPr id="856" name="Google Shape;856;p26"/>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6"/>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8" name="Google Shape;858;p26"/>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9" name="Google Shape;859;p26"/>
              <p:cNvGrpSpPr/>
              <p:nvPr/>
            </p:nvGrpSpPr>
            <p:grpSpPr>
              <a:xfrm>
                <a:off x="1108189" y="4182116"/>
                <a:ext cx="322524" cy="131011"/>
                <a:chOff x="2224754" y="5521737"/>
                <a:chExt cx="386905" cy="157163"/>
              </a:xfrm>
            </p:grpSpPr>
            <p:grpSp>
              <p:nvGrpSpPr>
                <p:cNvPr id="860" name="Google Shape;860;p26"/>
                <p:cNvGrpSpPr/>
                <p:nvPr/>
              </p:nvGrpSpPr>
              <p:grpSpPr>
                <a:xfrm>
                  <a:off x="2224754" y="5521737"/>
                  <a:ext cx="386905" cy="157163"/>
                  <a:chOff x="2224754" y="5521737"/>
                  <a:chExt cx="386905" cy="157163"/>
                </a:xfrm>
              </p:grpSpPr>
              <p:grpSp>
                <p:nvGrpSpPr>
                  <p:cNvPr id="861" name="Google Shape;861;p26"/>
                  <p:cNvGrpSpPr/>
                  <p:nvPr/>
                </p:nvGrpSpPr>
                <p:grpSpPr>
                  <a:xfrm>
                    <a:off x="2224754" y="5521737"/>
                    <a:ext cx="386905" cy="65532"/>
                    <a:chOff x="2224754" y="5521737"/>
                    <a:chExt cx="386905" cy="65532"/>
                  </a:xfrm>
                </p:grpSpPr>
                <p:sp>
                  <p:nvSpPr>
                    <p:cNvPr id="862" name="Google Shape;862;p26"/>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6"/>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4" name="Google Shape;864;p26"/>
                  <p:cNvGrpSpPr/>
                  <p:nvPr/>
                </p:nvGrpSpPr>
                <p:grpSpPr>
                  <a:xfrm>
                    <a:off x="2224754" y="5613368"/>
                    <a:ext cx="386905" cy="65532"/>
                    <a:chOff x="2224754" y="5613368"/>
                    <a:chExt cx="386905" cy="65532"/>
                  </a:xfrm>
                </p:grpSpPr>
                <p:sp>
                  <p:nvSpPr>
                    <p:cNvPr id="865" name="Google Shape;865;p26"/>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6"/>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7" name="Google Shape;867;p26"/>
                <p:cNvGrpSpPr/>
                <p:nvPr/>
              </p:nvGrpSpPr>
              <p:grpSpPr>
                <a:xfrm>
                  <a:off x="2336863" y="5554217"/>
                  <a:ext cx="177355" cy="15050"/>
                  <a:chOff x="2336863" y="5554217"/>
                  <a:chExt cx="177355" cy="15050"/>
                </a:xfrm>
              </p:grpSpPr>
              <p:sp>
                <p:nvSpPr>
                  <p:cNvPr id="868" name="Google Shape;868;p26"/>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6"/>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6"/>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6"/>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6"/>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73;p26"/>
                <p:cNvGrpSpPr/>
                <p:nvPr/>
              </p:nvGrpSpPr>
              <p:grpSpPr>
                <a:xfrm>
                  <a:off x="2336863" y="5641848"/>
                  <a:ext cx="177355" cy="15049"/>
                  <a:chOff x="2336863" y="5641848"/>
                  <a:chExt cx="177355" cy="15049"/>
                </a:xfrm>
              </p:grpSpPr>
              <p:sp>
                <p:nvSpPr>
                  <p:cNvPr id="874" name="Google Shape;874;p26"/>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6"/>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6"/>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6"/>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6"/>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79" name="Google Shape;879;p26"/>
              <p:cNvGrpSpPr/>
              <p:nvPr/>
            </p:nvGrpSpPr>
            <p:grpSpPr>
              <a:xfrm>
                <a:off x="1161625" y="3903897"/>
                <a:ext cx="215413" cy="215333"/>
                <a:chOff x="2288857" y="5187981"/>
                <a:chExt cx="258413" cy="258317"/>
              </a:xfrm>
            </p:grpSpPr>
            <p:sp>
              <p:nvSpPr>
                <p:cNvPr id="880" name="Google Shape;880;p26"/>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6"/>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82" name="Google Shape;882;p26"/>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33"/>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Urban Planning</a:t>
            </a:r>
            <a:endParaRPr dirty="0"/>
          </a:p>
        </p:txBody>
      </p:sp>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C</a:t>
            </a:r>
            <a:r>
              <a:rPr lang="en" dirty="0"/>
              <a:t>ontinuation…</a:t>
            </a:r>
            <a:endParaRPr dirty="0"/>
          </a:p>
        </p:txBody>
      </p:sp>
      <p:sp>
        <p:nvSpPr>
          <p:cNvPr id="1088" name="Google Shape;1088;p33"/>
          <p:cNvSpPr txBox="1">
            <a:spLocks noGrp="1"/>
          </p:cNvSpPr>
          <p:nvPr>
            <p:ph type="subTitle" idx="1"/>
          </p:nvPr>
        </p:nvSpPr>
        <p:spPr>
          <a:xfrm>
            <a:off x="1253225" y="1913543"/>
            <a:ext cx="2811000" cy="1283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 Utilize AI for climate modeling and prediction</a:t>
            </a:r>
          </a:p>
          <a:p>
            <a:pPr marL="0" lvl="0" indent="0" algn="l" rtl="0">
              <a:spcBef>
                <a:spcPts val="0"/>
              </a:spcBef>
              <a:spcAft>
                <a:spcPts val="0"/>
              </a:spcAft>
              <a:buNone/>
            </a:pPr>
            <a:r>
              <a:rPr lang="en-US" sz="1050" dirty="0"/>
              <a:t>- Implement smart grid systems for energy optimization</a:t>
            </a:r>
          </a:p>
          <a:p>
            <a:pPr marL="0" lvl="0" indent="0" algn="l" rtl="0">
              <a:spcBef>
                <a:spcPts val="0"/>
              </a:spcBef>
              <a:spcAft>
                <a:spcPts val="0"/>
              </a:spcAft>
              <a:buNone/>
            </a:pPr>
            <a:r>
              <a:rPr lang="en-US" sz="1050" dirty="0"/>
              <a:t>- Develop AI-powered recycling systems</a:t>
            </a:r>
          </a:p>
          <a:p>
            <a:pPr marL="0" lvl="0" indent="0" algn="l" rtl="0">
              <a:spcBef>
                <a:spcPts val="0"/>
              </a:spcBef>
              <a:spcAft>
                <a:spcPts val="0"/>
              </a:spcAft>
              <a:buNone/>
            </a:pPr>
            <a:r>
              <a:rPr lang="en-US" sz="1050" dirty="0"/>
              <a:t>- Use AI for wildlife conservation and habitat monitoring</a:t>
            </a:r>
          </a:p>
        </p:txBody>
      </p:sp>
      <p:sp>
        <p:nvSpPr>
          <p:cNvPr id="1089" name="Google Shape;1089;p33"/>
          <p:cNvSpPr txBox="1">
            <a:spLocks noGrp="1"/>
          </p:cNvSpPr>
          <p:nvPr>
            <p:ph type="subTitle" idx="2"/>
          </p:nvPr>
        </p:nvSpPr>
        <p:spPr>
          <a:xfrm>
            <a:off x="5079776" y="1913542"/>
            <a:ext cx="2811000" cy="10966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 Implement AI-driven risk assessment models</a:t>
            </a:r>
          </a:p>
          <a:p>
            <a:pPr marL="0" lvl="0" indent="0" algn="l" rtl="0">
              <a:spcBef>
                <a:spcPts val="0"/>
              </a:spcBef>
              <a:spcAft>
                <a:spcPts val="0"/>
              </a:spcAft>
              <a:buNone/>
            </a:pPr>
            <a:r>
              <a:rPr lang="en-US" sz="1050" dirty="0"/>
              <a:t>- Deploy automated trading algorithms</a:t>
            </a:r>
          </a:p>
          <a:p>
            <a:pPr marL="0" lvl="0" indent="0" algn="l" rtl="0">
              <a:spcBef>
                <a:spcPts val="0"/>
              </a:spcBef>
              <a:spcAft>
                <a:spcPts val="0"/>
              </a:spcAft>
              <a:buNone/>
            </a:pPr>
            <a:r>
              <a:rPr lang="en-US" sz="1050" dirty="0"/>
              <a:t>- Use AI for fraud detection and prevention</a:t>
            </a:r>
          </a:p>
          <a:p>
            <a:pPr marL="0" lvl="0" indent="0" algn="l" rtl="0">
              <a:spcBef>
                <a:spcPts val="0"/>
              </a:spcBef>
              <a:spcAft>
                <a:spcPts val="0"/>
              </a:spcAft>
              <a:buNone/>
            </a:pPr>
            <a:r>
              <a:rPr lang="en-US" sz="1050" dirty="0"/>
              <a:t>- Develop </a:t>
            </a:r>
            <a:r>
              <a:rPr lang="en-US" sz="1050" dirty="0" err="1"/>
              <a:t>robo</a:t>
            </a:r>
            <a:r>
              <a:rPr lang="en-US" sz="1050" dirty="0"/>
              <a:t>-advisors for personalized financial planning</a:t>
            </a:r>
          </a:p>
        </p:txBody>
      </p:sp>
      <p:sp>
        <p:nvSpPr>
          <p:cNvPr id="1090" name="Google Shape;1090;p33"/>
          <p:cNvSpPr txBox="1">
            <a:spLocks noGrp="1"/>
          </p:cNvSpPr>
          <p:nvPr>
            <p:ph type="subTitle" idx="3"/>
          </p:nvPr>
        </p:nvSpPr>
        <p:spPr>
          <a:xfrm>
            <a:off x="1253225" y="3431820"/>
            <a:ext cx="2811000" cy="1283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 Implement AI-powered traffic flow optimization</a:t>
            </a:r>
          </a:p>
          <a:p>
            <a:pPr marL="0" lvl="0" indent="0" algn="l" rtl="0">
              <a:spcBef>
                <a:spcPts val="0"/>
              </a:spcBef>
              <a:spcAft>
                <a:spcPts val="0"/>
              </a:spcAft>
              <a:buNone/>
            </a:pPr>
            <a:r>
              <a:rPr lang="en-US" sz="1050" dirty="0"/>
              <a:t>- Use AI for predictive maintenance of infrastructure</a:t>
            </a:r>
          </a:p>
          <a:p>
            <a:pPr marL="0" lvl="0" indent="0" algn="l" rtl="0">
              <a:spcBef>
                <a:spcPts val="0"/>
              </a:spcBef>
              <a:spcAft>
                <a:spcPts val="0"/>
              </a:spcAft>
              <a:buNone/>
            </a:pPr>
            <a:r>
              <a:rPr lang="en-US" sz="1050" dirty="0"/>
              <a:t>- Deploy smart energy management systems</a:t>
            </a:r>
          </a:p>
          <a:p>
            <a:pPr marL="0" lvl="0" indent="0" algn="l" rtl="0">
              <a:spcBef>
                <a:spcPts val="0"/>
              </a:spcBef>
              <a:spcAft>
                <a:spcPts val="0"/>
              </a:spcAft>
              <a:buNone/>
            </a:pPr>
            <a:r>
              <a:rPr lang="en-US" sz="1050" dirty="0"/>
              <a:t>- Develop AI-driven urban development simulations</a:t>
            </a:r>
          </a:p>
        </p:txBody>
      </p:sp>
      <p:sp>
        <p:nvSpPr>
          <p:cNvPr id="1091" name="Google Shape;1091;p33"/>
          <p:cNvSpPr txBox="1">
            <a:spLocks noGrp="1"/>
          </p:cNvSpPr>
          <p:nvPr>
            <p:ph type="subTitle" idx="4"/>
          </p:nvPr>
        </p:nvSpPr>
        <p:spPr>
          <a:xfrm>
            <a:off x="5079776" y="3431814"/>
            <a:ext cx="2811000" cy="1440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1050" dirty="0"/>
              <a:t>- Implement AI chatbots and virtual assistants</a:t>
            </a:r>
          </a:p>
          <a:p>
            <a:pPr marL="0" lvl="0" indent="0" algn="l" rtl="0">
              <a:spcBef>
                <a:spcPts val="0"/>
              </a:spcBef>
              <a:spcAft>
                <a:spcPts val="0"/>
              </a:spcAft>
              <a:buNone/>
            </a:pPr>
            <a:r>
              <a:rPr lang="en-ZA" sz="1050" dirty="0"/>
              <a:t>- Use AI for sentiment analysis in customer feedback</a:t>
            </a:r>
          </a:p>
          <a:p>
            <a:pPr marL="0" lvl="0" indent="0" algn="l" rtl="0">
              <a:spcBef>
                <a:spcPts val="0"/>
              </a:spcBef>
              <a:spcAft>
                <a:spcPts val="0"/>
              </a:spcAft>
              <a:buNone/>
            </a:pPr>
            <a:r>
              <a:rPr lang="en-ZA" sz="1050" dirty="0"/>
              <a:t>- Deploy predictive models for customer </a:t>
            </a:r>
            <a:r>
              <a:rPr lang="en-ZA" sz="1050" dirty="0" err="1"/>
              <a:t>behavior</a:t>
            </a:r>
            <a:endParaRPr lang="en-ZA" sz="1050" dirty="0"/>
          </a:p>
          <a:p>
            <a:pPr marL="0" lvl="0" indent="0" algn="l" rtl="0">
              <a:spcBef>
                <a:spcPts val="0"/>
              </a:spcBef>
              <a:spcAft>
                <a:spcPts val="0"/>
              </a:spcAft>
              <a:buNone/>
            </a:pPr>
            <a:r>
              <a:rPr lang="en-ZA" sz="1050" dirty="0"/>
              <a:t>- Develop AI-powered personalization engines</a:t>
            </a:r>
          </a:p>
        </p:txBody>
      </p:sp>
      <p:sp>
        <p:nvSpPr>
          <p:cNvPr id="1092" name="Google Shape;1092;p33"/>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Climate Change and Environmental Protection:</a:t>
            </a:r>
            <a:endParaRPr dirty="0"/>
          </a:p>
        </p:txBody>
      </p:sp>
      <p:sp>
        <p:nvSpPr>
          <p:cNvPr id="1093" name="Google Shape;1093;p33"/>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Financial Services</a:t>
            </a:r>
            <a:endParaRPr dirty="0"/>
          </a:p>
        </p:txBody>
      </p:sp>
      <p:sp>
        <p:nvSpPr>
          <p:cNvPr id="1094" name="Google Shape;1094;p33"/>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Customer Service</a:t>
            </a:r>
            <a:endParaRPr dirty="0"/>
          </a:p>
        </p:txBody>
      </p:sp>
    </p:spTree>
    <p:extLst>
      <p:ext uri="{BB962C8B-B14F-4D97-AF65-F5344CB8AC3E}">
        <p14:creationId xmlns:p14="http://schemas.microsoft.com/office/powerpoint/2010/main" val="176530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153962" y="2418466"/>
            <a:ext cx="4383600" cy="1441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Benefits of AI</a:t>
            </a:r>
            <a:endParaRPr dirty="0"/>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pic>
        <p:nvPicPr>
          <p:cNvPr id="968" name="Google Shape;968;p30"/>
          <p:cNvPicPr preferRelativeResize="0">
            <a:picLocks noGrp="1"/>
          </p:cNvPicPr>
          <p:nvPr>
            <p:ph type="pic" idx="3"/>
          </p:nvPr>
        </p:nvPicPr>
        <p:blipFill>
          <a:blip r:embed="rId3">
            <a:extLst>
              <a:ext uri="{837473B0-CC2E-450A-ABE3-18F120FF3D39}">
                <a1611:picAttrSrcUrl xmlns:a1611="http://schemas.microsoft.com/office/drawing/2016/11/main" r:id="rId4"/>
              </a:ext>
            </a:extLst>
          </a:blip>
          <a:srcRect l="23390" r="23390"/>
          <a:stretch/>
        </p:blipFill>
        <p:spPr>
          <a:xfrm>
            <a:off x="484625" y="1076550"/>
            <a:ext cx="2990400" cy="2990400"/>
          </a:xfrm>
          <a:prstGeom prst="roundRect">
            <a:avLst>
              <a:gd name="adj" fmla="val 16667"/>
            </a:avLst>
          </a:prstGeom>
        </p:spPr>
      </p:pic>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854605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31"/>
          <p:cNvSpPr txBox="1">
            <a:spLocks noGrp="1"/>
          </p:cNvSpPr>
          <p:nvPr>
            <p:ph type="subTitle" idx="4"/>
          </p:nvPr>
        </p:nvSpPr>
        <p:spPr>
          <a:xfrm>
            <a:off x="4679164" y="1303275"/>
            <a:ext cx="338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endParaRPr dirty="0"/>
          </a:p>
        </p:txBody>
      </p:sp>
      <p:sp>
        <p:nvSpPr>
          <p:cNvPr id="1051" name="Google Shape;1051;p31"/>
          <p:cNvSpPr txBox="1">
            <a:spLocks noGrp="1"/>
          </p:cNvSpPr>
          <p:nvPr>
            <p:ph type="title"/>
          </p:nvPr>
        </p:nvSpPr>
        <p:spPr>
          <a:xfrm>
            <a:off x="720000" y="445025"/>
            <a:ext cx="7704000" cy="949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AI technology offers benefits for a wide range of industries, but some target markets are particularly well-suited to leverage AI to enhance performance and efficiency</a:t>
            </a:r>
            <a:endParaRPr sz="1800" dirty="0"/>
          </a:p>
        </p:txBody>
      </p:sp>
      <p:sp>
        <p:nvSpPr>
          <p:cNvPr id="1052" name="Google Shape;1052;p31"/>
          <p:cNvSpPr txBox="1">
            <a:spLocks noGrp="1"/>
          </p:cNvSpPr>
          <p:nvPr>
            <p:ph type="subTitle" idx="1"/>
          </p:nvPr>
        </p:nvSpPr>
        <p:spPr>
          <a:xfrm>
            <a:off x="4679150" y="1726072"/>
            <a:ext cx="3384300" cy="14576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Finance: AI can automate fraud detection, optimize investment decisions, and provide personalized financial advice.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Retail: AI can personalize product recommendations, optimize pricing strategies, and improve inventory management.</a:t>
            </a:r>
          </a:p>
        </p:txBody>
      </p:sp>
      <p:sp>
        <p:nvSpPr>
          <p:cNvPr id="1053" name="Google Shape;1053;p31"/>
          <p:cNvSpPr txBox="1">
            <a:spLocks noGrp="1"/>
          </p:cNvSpPr>
          <p:nvPr>
            <p:ph type="subTitle" idx="2"/>
          </p:nvPr>
        </p:nvSpPr>
        <p:spPr>
          <a:xfrm>
            <a:off x="1080525" y="1726072"/>
            <a:ext cx="3384300" cy="21985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Manufacturing: AI can optimize production processes, predict equipment failures, and improve quality control.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Customer service: AI-powered chatbots can handle routine inquiries, freeing up human agents for more complex issues.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Healthcare: AI can analyze medical data to identify diseases early, personalize treatment plans, and assist with drug discovery.</a:t>
            </a:r>
          </a:p>
        </p:txBody>
      </p:sp>
      <p:sp>
        <p:nvSpPr>
          <p:cNvPr id="1054" name="Google Shape;1054;p31"/>
          <p:cNvSpPr txBox="1">
            <a:spLocks noGrp="1"/>
          </p:cNvSpPr>
          <p:nvPr>
            <p:ph type="subTitle" idx="3"/>
          </p:nvPr>
        </p:nvSpPr>
        <p:spPr>
          <a:xfrm>
            <a:off x="1080536" y="1303269"/>
            <a:ext cx="338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a:t>
            </a:r>
            <a:endParaRPr dirty="0"/>
          </a:p>
        </p:txBody>
      </p:sp>
      <p:grpSp>
        <p:nvGrpSpPr>
          <p:cNvPr id="1055" name="Google Shape;1055;p31"/>
          <p:cNvGrpSpPr/>
          <p:nvPr/>
        </p:nvGrpSpPr>
        <p:grpSpPr>
          <a:xfrm>
            <a:off x="7469794" y="4139375"/>
            <a:ext cx="1187311" cy="624971"/>
            <a:chOff x="3859815" y="2867310"/>
            <a:chExt cx="1262157" cy="664368"/>
          </a:xfrm>
        </p:grpSpPr>
        <p:sp>
          <p:nvSpPr>
            <p:cNvPr id="1056" name="Google Shape;1056;p3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31"/>
            <p:cNvGrpSpPr/>
            <p:nvPr/>
          </p:nvGrpSpPr>
          <p:grpSpPr>
            <a:xfrm>
              <a:off x="4275677" y="3065525"/>
              <a:ext cx="334517" cy="380047"/>
              <a:chOff x="4275677" y="3065525"/>
              <a:chExt cx="334517" cy="380047"/>
            </a:xfrm>
          </p:grpSpPr>
          <p:grpSp>
            <p:nvGrpSpPr>
              <p:cNvPr id="1058" name="Google Shape;1058;p31"/>
              <p:cNvGrpSpPr/>
              <p:nvPr/>
            </p:nvGrpSpPr>
            <p:grpSpPr>
              <a:xfrm>
                <a:off x="4275677" y="3065525"/>
                <a:ext cx="334517" cy="380047"/>
                <a:chOff x="4275677" y="3065525"/>
                <a:chExt cx="334517" cy="380047"/>
              </a:xfrm>
            </p:grpSpPr>
            <p:grpSp>
              <p:nvGrpSpPr>
                <p:cNvPr id="1059" name="Google Shape;1059;p31"/>
                <p:cNvGrpSpPr/>
                <p:nvPr/>
              </p:nvGrpSpPr>
              <p:grpSpPr>
                <a:xfrm>
                  <a:off x="4275677" y="3301269"/>
                  <a:ext cx="334422" cy="144303"/>
                  <a:chOff x="4275677" y="3301269"/>
                  <a:chExt cx="334422" cy="144303"/>
                </a:xfrm>
              </p:grpSpPr>
              <p:sp>
                <p:nvSpPr>
                  <p:cNvPr id="1060" name="Google Shape;1060;p3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2" name="Google Shape;1062;p31"/>
                <p:cNvGrpSpPr/>
                <p:nvPr/>
              </p:nvGrpSpPr>
              <p:grpSpPr>
                <a:xfrm>
                  <a:off x="4275677" y="3183350"/>
                  <a:ext cx="334422" cy="144302"/>
                  <a:chOff x="4275677" y="3183350"/>
                  <a:chExt cx="334422" cy="144302"/>
                </a:xfrm>
              </p:grpSpPr>
              <p:sp>
                <p:nvSpPr>
                  <p:cNvPr id="1063" name="Google Shape;1063;p3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31"/>
                <p:cNvGrpSpPr/>
                <p:nvPr/>
              </p:nvGrpSpPr>
              <p:grpSpPr>
                <a:xfrm>
                  <a:off x="4275677" y="3065525"/>
                  <a:ext cx="334517" cy="144303"/>
                  <a:chOff x="4275677" y="3065525"/>
                  <a:chExt cx="334517" cy="144303"/>
                </a:xfrm>
              </p:grpSpPr>
              <p:sp>
                <p:nvSpPr>
                  <p:cNvPr id="1066" name="Google Shape;1066;p3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68" name="Google Shape;1068;p3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153962" y="2418466"/>
            <a:ext cx="4383600" cy="1441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Target Market</a:t>
            </a:r>
            <a:endParaRPr dirty="0"/>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pic>
        <p:nvPicPr>
          <p:cNvPr id="968" name="Google Shape;968;p30"/>
          <p:cNvPicPr preferRelativeResize="0">
            <a:picLocks noGrp="1"/>
          </p:cNvPicPr>
          <p:nvPr>
            <p:ph type="pic" idx="3"/>
          </p:nvPr>
        </p:nvPicPr>
        <p:blipFill>
          <a:blip r:embed="rId3">
            <a:extLst>
              <a:ext uri="{837473B0-CC2E-450A-ABE3-18F120FF3D39}">
                <a1611:picAttrSrcUrl xmlns:a1611="http://schemas.microsoft.com/office/drawing/2016/11/main" r:id="rId4"/>
              </a:ext>
            </a:extLst>
          </a:blip>
          <a:srcRect l="5090" r="5090"/>
          <a:stretch/>
        </p:blipFill>
        <p:spPr>
          <a:xfrm>
            <a:off x="484625" y="1076550"/>
            <a:ext cx="2990400" cy="2990400"/>
          </a:xfrm>
          <a:prstGeom prst="roundRect">
            <a:avLst>
              <a:gd name="adj" fmla="val 16667"/>
            </a:avLst>
          </a:prstGeom>
        </p:spPr>
      </p:pic>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89411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Analysis of prime target markets</a:t>
            </a:r>
            <a:endParaRPr dirty="0"/>
          </a:p>
        </p:txBody>
      </p:sp>
      <p:sp>
        <p:nvSpPr>
          <p:cNvPr id="1076" name="Google Shape;1076;p32"/>
          <p:cNvSpPr txBox="1">
            <a:spLocks noGrp="1"/>
          </p:cNvSpPr>
          <p:nvPr>
            <p:ph type="subTitle" idx="4"/>
          </p:nvPr>
        </p:nvSpPr>
        <p:spPr>
          <a:xfrm>
            <a:off x="937625" y="1318201"/>
            <a:ext cx="2175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Healthcare</a:t>
            </a:r>
            <a:endParaRPr dirty="0"/>
          </a:p>
        </p:txBody>
      </p:sp>
      <p:sp>
        <p:nvSpPr>
          <p:cNvPr id="1077" name="Google Shape;1077;p32"/>
          <p:cNvSpPr txBox="1">
            <a:spLocks noGrp="1"/>
          </p:cNvSpPr>
          <p:nvPr>
            <p:ph type="subTitle" idx="5"/>
          </p:nvPr>
        </p:nvSpPr>
        <p:spPr>
          <a:xfrm>
            <a:off x="3484350" y="1318201"/>
            <a:ext cx="2175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Financial Services</a:t>
            </a:r>
            <a:endParaRPr dirty="0"/>
          </a:p>
        </p:txBody>
      </p:sp>
      <p:sp>
        <p:nvSpPr>
          <p:cNvPr id="1078" name="Google Shape;1078;p32"/>
          <p:cNvSpPr txBox="1">
            <a:spLocks noGrp="1"/>
          </p:cNvSpPr>
          <p:nvPr>
            <p:ph type="subTitle" idx="1"/>
          </p:nvPr>
        </p:nvSpPr>
        <p:spPr>
          <a:xfrm>
            <a:off x="937625" y="1737270"/>
            <a:ext cx="2175300" cy="23971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Large hospitals and healthcare networks</a:t>
            </a:r>
          </a:p>
          <a:p>
            <a:pPr marL="0" lvl="0" indent="0" algn="l" rtl="0">
              <a:spcBef>
                <a:spcPts val="0"/>
              </a:spcBef>
              <a:spcAft>
                <a:spcPts val="0"/>
              </a:spcAft>
              <a:buNone/>
            </a:pPr>
            <a:r>
              <a:rPr lang="en-US" dirty="0"/>
              <a:t>- Pharmaceutical companies</a:t>
            </a:r>
          </a:p>
          <a:p>
            <a:pPr marL="0" lvl="0" indent="0" algn="l" rtl="0">
              <a:spcBef>
                <a:spcPts val="0"/>
              </a:spcBef>
              <a:spcAft>
                <a:spcPts val="0"/>
              </a:spcAft>
              <a:buNone/>
            </a:pPr>
            <a:r>
              <a:rPr lang="en-US" dirty="0"/>
              <a:t>- Medical research institutions</a:t>
            </a:r>
          </a:p>
          <a:p>
            <a:pPr marL="0" lvl="0" indent="0" algn="l" rtl="0">
              <a:spcBef>
                <a:spcPts val="0"/>
              </a:spcBef>
              <a:spcAft>
                <a:spcPts val="0"/>
              </a:spcAft>
              <a:buNone/>
            </a:pPr>
            <a:r>
              <a:rPr lang="en-US" dirty="0"/>
              <a:t>- Health insurance providers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benefits: Improved diagnostics, personalized treatment plans, drug discovery acceleration, and operational efficiency.</a:t>
            </a:r>
          </a:p>
        </p:txBody>
      </p:sp>
      <p:sp>
        <p:nvSpPr>
          <p:cNvPr id="1079" name="Google Shape;1079;p32"/>
          <p:cNvSpPr txBox="1">
            <a:spLocks noGrp="1"/>
          </p:cNvSpPr>
          <p:nvPr>
            <p:ph type="subTitle" idx="2"/>
          </p:nvPr>
        </p:nvSpPr>
        <p:spPr>
          <a:xfrm>
            <a:off x="3484347" y="1737273"/>
            <a:ext cx="2175300" cy="1887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Investment banks</a:t>
            </a:r>
          </a:p>
          <a:p>
            <a:pPr marL="0" lvl="0" indent="0" algn="l" rtl="0">
              <a:spcBef>
                <a:spcPts val="0"/>
              </a:spcBef>
              <a:spcAft>
                <a:spcPts val="0"/>
              </a:spcAft>
              <a:buNone/>
            </a:pPr>
            <a:r>
              <a:rPr lang="en-US" dirty="0"/>
              <a:t>- Insurance companies</a:t>
            </a:r>
          </a:p>
          <a:p>
            <a:pPr marL="0" lvl="0" indent="0" algn="l" rtl="0">
              <a:spcBef>
                <a:spcPts val="0"/>
              </a:spcBef>
              <a:spcAft>
                <a:spcPts val="0"/>
              </a:spcAft>
              <a:buNone/>
            </a:pPr>
            <a:r>
              <a:rPr lang="en-US" dirty="0"/>
              <a:t>- Fintech startups</a:t>
            </a:r>
          </a:p>
          <a:p>
            <a:pPr marL="0" lvl="0" indent="0" algn="l" rtl="0">
              <a:spcBef>
                <a:spcPts val="0"/>
              </a:spcBef>
              <a:spcAft>
                <a:spcPts val="0"/>
              </a:spcAft>
              <a:buNone/>
            </a:pPr>
            <a:r>
              <a:rPr lang="en-US" dirty="0"/>
              <a:t>- Wealth management firms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benefits: Enhanced risk assessment, fraud detection, algorithmic trading, and personalized financial advice.</a:t>
            </a:r>
          </a:p>
          <a:p>
            <a:pPr marL="0" lvl="0" indent="0" algn="l" rtl="0">
              <a:spcBef>
                <a:spcPts val="0"/>
              </a:spcBef>
              <a:spcAft>
                <a:spcPts val="0"/>
              </a:spcAft>
              <a:buNone/>
            </a:pPr>
            <a:endParaRPr lang="en-US" dirty="0"/>
          </a:p>
        </p:txBody>
      </p:sp>
      <p:sp>
        <p:nvSpPr>
          <p:cNvPr id="1080" name="Google Shape;1080;p32"/>
          <p:cNvSpPr txBox="1">
            <a:spLocks noGrp="1"/>
          </p:cNvSpPr>
          <p:nvPr>
            <p:ph type="subTitle" idx="3"/>
          </p:nvPr>
        </p:nvSpPr>
        <p:spPr>
          <a:xfrm>
            <a:off x="6031075" y="1737278"/>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Automotive industry</a:t>
            </a:r>
          </a:p>
          <a:p>
            <a:pPr marL="0" lvl="0" indent="0" algn="l" rtl="0">
              <a:spcBef>
                <a:spcPts val="0"/>
              </a:spcBef>
              <a:spcAft>
                <a:spcPts val="0"/>
              </a:spcAft>
              <a:buNone/>
            </a:pPr>
            <a:r>
              <a:rPr lang="en-US" dirty="0"/>
              <a:t>- Electronics manufacturers</a:t>
            </a:r>
          </a:p>
          <a:p>
            <a:pPr marL="0" lvl="0" indent="0" algn="l" rtl="0">
              <a:spcBef>
                <a:spcPts val="0"/>
              </a:spcBef>
              <a:spcAft>
                <a:spcPts val="0"/>
              </a:spcAft>
              <a:buNone/>
            </a:pPr>
            <a:r>
              <a:rPr lang="en-US" dirty="0"/>
              <a:t>- Aerospace companies</a:t>
            </a:r>
          </a:p>
          <a:p>
            <a:pPr marL="0" lvl="0" indent="0" algn="l" rtl="0">
              <a:spcBef>
                <a:spcPts val="0"/>
              </a:spcBef>
              <a:spcAft>
                <a:spcPts val="0"/>
              </a:spcAft>
              <a:buNone/>
            </a:pPr>
            <a:r>
              <a:rPr lang="en-US" dirty="0"/>
              <a:t>- Industrial equipment producers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benefits: Predictive maintenance, quality control optimization, supply chain management, and process automation.</a:t>
            </a:r>
          </a:p>
        </p:txBody>
      </p:sp>
      <p:sp>
        <p:nvSpPr>
          <p:cNvPr id="1081" name="Google Shape;1081;p32"/>
          <p:cNvSpPr txBox="1">
            <a:spLocks noGrp="1"/>
          </p:cNvSpPr>
          <p:nvPr>
            <p:ph type="subTitle" idx="6"/>
          </p:nvPr>
        </p:nvSpPr>
        <p:spPr>
          <a:xfrm>
            <a:off x="6031075" y="1318201"/>
            <a:ext cx="2175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Manufacturing</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Continuation…</a:t>
            </a:r>
            <a:endParaRPr dirty="0"/>
          </a:p>
        </p:txBody>
      </p:sp>
      <p:sp>
        <p:nvSpPr>
          <p:cNvPr id="1076" name="Google Shape;1076;p32"/>
          <p:cNvSpPr txBox="1">
            <a:spLocks noGrp="1"/>
          </p:cNvSpPr>
          <p:nvPr>
            <p:ph type="subTitle" idx="4"/>
          </p:nvPr>
        </p:nvSpPr>
        <p:spPr>
          <a:xfrm>
            <a:off x="937625" y="1318201"/>
            <a:ext cx="2175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Retail and E-Commerce</a:t>
            </a:r>
            <a:endParaRPr dirty="0"/>
          </a:p>
        </p:txBody>
      </p:sp>
      <p:sp>
        <p:nvSpPr>
          <p:cNvPr id="1077" name="Google Shape;1077;p32"/>
          <p:cNvSpPr txBox="1">
            <a:spLocks noGrp="1"/>
          </p:cNvSpPr>
          <p:nvPr>
            <p:ph type="subTitle" idx="5"/>
          </p:nvPr>
        </p:nvSpPr>
        <p:spPr>
          <a:xfrm>
            <a:off x="3484350" y="1318201"/>
            <a:ext cx="2175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Transportation and Logistics</a:t>
            </a:r>
            <a:endParaRPr dirty="0"/>
          </a:p>
        </p:txBody>
      </p:sp>
      <p:sp>
        <p:nvSpPr>
          <p:cNvPr id="1078" name="Google Shape;1078;p32"/>
          <p:cNvSpPr txBox="1">
            <a:spLocks noGrp="1"/>
          </p:cNvSpPr>
          <p:nvPr>
            <p:ph type="subTitle" idx="1"/>
          </p:nvPr>
        </p:nvSpPr>
        <p:spPr>
          <a:xfrm>
            <a:off x="937625" y="1737270"/>
            <a:ext cx="2175300" cy="23971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Large online retailers</a:t>
            </a:r>
          </a:p>
          <a:p>
            <a:pPr marL="0" lvl="0" indent="0" algn="l" rtl="0">
              <a:spcBef>
                <a:spcPts val="0"/>
              </a:spcBef>
              <a:spcAft>
                <a:spcPts val="0"/>
              </a:spcAft>
              <a:buNone/>
            </a:pPr>
            <a:r>
              <a:rPr lang="en-US" dirty="0"/>
              <a:t>- Brick-and-mortar chains</a:t>
            </a:r>
          </a:p>
          <a:p>
            <a:pPr marL="0" lvl="0" indent="0" algn="l" rtl="0">
              <a:spcBef>
                <a:spcPts val="0"/>
              </a:spcBef>
              <a:spcAft>
                <a:spcPts val="0"/>
              </a:spcAft>
              <a:buNone/>
            </a:pPr>
            <a:r>
              <a:rPr lang="en-US" dirty="0"/>
              <a:t>- Omnichannel retailers</a:t>
            </a:r>
          </a:p>
          <a:p>
            <a:pPr marL="0" lvl="0" indent="0" algn="l" rtl="0">
              <a:spcBef>
                <a:spcPts val="0"/>
              </a:spcBef>
              <a:spcAft>
                <a:spcPts val="0"/>
              </a:spcAft>
              <a:buNone/>
            </a:pPr>
            <a:r>
              <a:rPr lang="en-US" dirty="0"/>
              <a:t>- Consumer goods companies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benefits: Demand forecasting, personalized marketing, inventory management, and supply chain optimization.</a:t>
            </a:r>
          </a:p>
        </p:txBody>
      </p:sp>
      <p:sp>
        <p:nvSpPr>
          <p:cNvPr id="1079" name="Google Shape;1079;p32"/>
          <p:cNvSpPr txBox="1">
            <a:spLocks noGrp="1"/>
          </p:cNvSpPr>
          <p:nvPr>
            <p:ph type="subTitle" idx="2"/>
          </p:nvPr>
        </p:nvSpPr>
        <p:spPr>
          <a:xfrm>
            <a:off x="3484347" y="1737273"/>
            <a:ext cx="2175300" cy="1887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Shipping and freight companies</a:t>
            </a:r>
          </a:p>
          <a:p>
            <a:pPr marL="0" lvl="0" indent="0" algn="l" rtl="0">
              <a:spcBef>
                <a:spcPts val="0"/>
              </a:spcBef>
              <a:spcAft>
                <a:spcPts val="0"/>
              </a:spcAft>
              <a:buNone/>
            </a:pPr>
            <a:r>
              <a:rPr lang="en-US" dirty="0"/>
              <a:t>- Ride-sharing platforms</a:t>
            </a:r>
          </a:p>
          <a:p>
            <a:pPr marL="0" lvl="0" indent="0" algn="l" rtl="0">
              <a:spcBef>
                <a:spcPts val="0"/>
              </a:spcBef>
              <a:spcAft>
                <a:spcPts val="0"/>
              </a:spcAft>
              <a:buNone/>
            </a:pPr>
            <a:r>
              <a:rPr lang="en-US" dirty="0"/>
              <a:t>- Public transit authorities</a:t>
            </a:r>
          </a:p>
          <a:p>
            <a:pPr marL="0" lvl="0" indent="0" algn="l" rtl="0">
              <a:spcBef>
                <a:spcPts val="0"/>
              </a:spcBef>
              <a:spcAft>
                <a:spcPts val="0"/>
              </a:spcAft>
              <a:buNone/>
            </a:pPr>
            <a:r>
              <a:rPr lang="en-US" dirty="0"/>
              <a:t>- Airlines and airports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benefits: Route optimization, predictive maintenance, demand forecasting, and autonomous vehicle development.</a:t>
            </a:r>
          </a:p>
        </p:txBody>
      </p:sp>
      <p:sp>
        <p:nvSpPr>
          <p:cNvPr id="1080" name="Google Shape;1080;p32"/>
          <p:cNvSpPr txBox="1">
            <a:spLocks noGrp="1"/>
          </p:cNvSpPr>
          <p:nvPr>
            <p:ph type="subTitle" idx="3"/>
          </p:nvPr>
        </p:nvSpPr>
        <p:spPr>
          <a:xfrm>
            <a:off x="6031075" y="1737278"/>
            <a:ext cx="2175300" cy="21293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Power generation companies</a:t>
            </a:r>
          </a:p>
          <a:p>
            <a:pPr marL="0" lvl="0" indent="0" algn="l" rtl="0">
              <a:spcBef>
                <a:spcPts val="0"/>
              </a:spcBef>
              <a:spcAft>
                <a:spcPts val="0"/>
              </a:spcAft>
              <a:buNone/>
            </a:pPr>
            <a:r>
              <a:rPr lang="en-US" dirty="0"/>
              <a:t>- Oil and gas industry</a:t>
            </a:r>
          </a:p>
          <a:p>
            <a:pPr marL="0" lvl="0" indent="0" algn="l" rtl="0">
              <a:spcBef>
                <a:spcPts val="0"/>
              </a:spcBef>
              <a:spcAft>
                <a:spcPts val="0"/>
              </a:spcAft>
              <a:buNone/>
            </a:pPr>
            <a:r>
              <a:rPr lang="en-US" dirty="0"/>
              <a:t>- Renewable energy providers</a:t>
            </a:r>
          </a:p>
          <a:p>
            <a:pPr marL="0" lvl="0" indent="0" algn="l" rtl="0">
              <a:spcBef>
                <a:spcPts val="0"/>
              </a:spcBef>
              <a:spcAft>
                <a:spcPts val="0"/>
              </a:spcAft>
              <a:buNone/>
            </a:pPr>
            <a:r>
              <a:rPr lang="en-US" dirty="0"/>
              <a:t>- Smart grid operators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benefits: Energy demand prediction, grid optimization, predictive maintenance, and resource exploration.</a:t>
            </a:r>
          </a:p>
        </p:txBody>
      </p:sp>
      <p:sp>
        <p:nvSpPr>
          <p:cNvPr id="1081" name="Google Shape;1081;p32"/>
          <p:cNvSpPr txBox="1">
            <a:spLocks noGrp="1"/>
          </p:cNvSpPr>
          <p:nvPr>
            <p:ph type="subTitle" idx="6"/>
          </p:nvPr>
        </p:nvSpPr>
        <p:spPr>
          <a:xfrm>
            <a:off x="6031075" y="1318201"/>
            <a:ext cx="2175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Energy and Utilities</a:t>
            </a:r>
            <a:endParaRPr dirty="0"/>
          </a:p>
        </p:txBody>
      </p:sp>
    </p:spTree>
    <p:extLst>
      <p:ext uri="{BB962C8B-B14F-4D97-AF65-F5344CB8AC3E}">
        <p14:creationId xmlns:p14="http://schemas.microsoft.com/office/powerpoint/2010/main" val="3435715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Continuation…</a:t>
            </a:r>
            <a:endParaRPr dirty="0"/>
          </a:p>
        </p:txBody>
      </p:sp>
      <p:sp>
        <p:nvSpPr>
          <p:cNvPr id="1076" name="Google Shape;1076;p32"/>
          <p:cNvSpPr txBox="1">
            <a:spLocks noGrp="1"/>
          </p:cNvSpPr>
          <p:nvPr>
            <p:ph type="subTitle" idx="4"/>
          </p:nvPr>
        </p:nvSpPr>
        <p:spPr>
          <a:xfrm>
            <a:off x="937625" y="1318201"/>
            <a:ext cx="2175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solidFill>
              </a:rPr>
              <a:t>Agriculture</a:t>
            </a:r>
            <a:endParaRPr dirty="0">
              <a:solidFill>
                <a:schemeClr val="tx2"/>
              </a:solidFill>
            </a:endParaRPr>
          </a:p>
        </p:txBody>
      </p:sp>
      <p:sp>
        <p:nvSpPr>
          <p:cNvPr id="1077" name="Google Shape;1077;p32"/>
          <p:cNvSpPr txBox="1">
            <a:spLocks noGrp="1"/>
          </p:cNvSpPr>
          <p:nvPr>
            <p:ph type="subTitle" idx="5"/>
          </p:nvPr>
        </p:nvSpPr>
        <p:spPr>
          <a:xfrm>
            <a:off x="3304903" y="1318201"/>
            <a:ext cx="2501537"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Telecommunications</a:t>
            </a:r>
            <a:endParaRPr dirty="0"/>
          </a:p>
        </p:txBody>
      </p:sp>
      <p:sp>
        <p:nvSpPr>
          <p:cNvPr id="1078" name="Google Shape;1078;p32"/>
          <p:cNvSpPr txBox="1">
            <a:spLocks noGrp="1"/>
          </p:cNvSpPr>
          <p:nvPr>
            <p:ph type="subTitle" idx="1"/>
          </p:nvPr>
        </p:nvSpPr>
        <p:spPr>
          <a:xfrm>
            <a:off x="937625" y="1737270"/>
            <a:ext cx="2175300" cy="23971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solidFill>
              </a:rPr>
              <a:t>- Large-scale farming operations</a:t>
            </a:r>
          </a:p>
          <a:p>
            <a:pPr marL="0" lvl="0" indent="0" algn="l" rtl="0">
              <a:spcBef>
                <a:spcPts val="0"/>
              </a:spcBef>
              <a:spcAft>
                <a:spcPts val="0"/>
              </a:spcAft>
              <a:buNone/>
            </a:pPr>
            <a:r>
              <a:rPr lang="en-US" dirty="0">
                <a:solidFill>
                  <a:schemeClr val="tx2"/>
                </a:solidFill>
              </a:rPr>
              <a:t>- Agribusiness corporations</a:t>
            </a:r>
          </a:p>
          <a:p>
            <a:pPr marL="0" lvl="0" indent="0" algn="l" rtl="0">
              <a:spcBef>
                <a:spcPts val="0"/>
              </a:spcBef>
              <a:spcAft>
                <a:spcPts val="0"/>
              </a:spcAft>
              <a:buNone/>
            </a:pPr>
            <a:r>
              <a:rPr lang="en-US" dirty="0">
                <a:solidFill>
                  <a:schemeClr val="tx2"/>
                </a:solidFill>
              </a:rPr>
              <a:t>- Precision agriculture technology providers</a:t>
            </a:r>
          </a:p>
          <a:p>
            <a:pPr marL="0" lvl="0" indent="0" algn="l" rtl="0">
              <a:spcBef>
                <a:spcPts val="0"/>
              </a:spcBef>
              <a:spcAft>
                <a:spcPts val="0"/>
              </a:spcAft>
              <a:buNone/>
            </a:pPr>
            <a:r>
              <a:rPr lang="en-US" dirty="0">
                <a:solidFill>
                  <a:schemeClr val="tx2"/>
                </a:solidFill>
              </a:rPr>
              <a:t>- Food processing companies</a:t>
            </a:r>
          </a:p>
          <a:p>
            <a:pPr marL="0" lvl="0" indent="0" algn="l" rtl="0">
              <a:spcBef>
                <a:spcPts val="0"/>
              </a:spcBef>
              <a:spcAft>
                <a:spcPts val="0"/>
              </a:spcAft>
              <a:buNone/>
            </a:pPr>
            <a:endParaRPr lang="en-US" dirty="0">
              <a:solidFill>
                <a:schemeClr val="tx2"/>
              </a:solidFill>
            </a:endParaRPr>
          </a:p>
          <a:p>
            <a:pPr marL="0" lvl="0" indent="0" algn="l" rtl="0">
              <a:spcBef>
                <a:spcPts val="0"/>
              </a:spcBef>
              <a:spcAft>
                <a:spcPts val="0"/>
              </a:spcAft>
              <a:buNone/>
            </a:pPr>
            <a:r>
              <a:rPr lang="en-US" dirty="0">
                <a:solidFill>
                  <a:schemeClr val="tx2"/>
                </a:solidFill>
              </a:rPr>
              <a:t>Key benefits: Crop yield optimization, pest management, resource allocation, and supply chain efficiency.</a:t>
            </a:r>
          </a:p>
        </p:txBody>
      </p:sp>
      <p:sp>
        <p:nvSpPr>
          <p:cNvPr id="1079" name="Google Shape;1079;p32"/>
          <p:cNvSpPr txBox="1">
            <a:spLocks noGrp="1"/>
          </p:cNvSpPr>
          <p:nvPr>
            <p:ph type="subTitle" idx="2"/>
          </p:nvPr>
        </p:nvSpPr>
        <p:spPr>
          <a:xfrm>
            <a:off x="3360253" y="1737273"/>
            <a:ext cx="2175300" cy="1887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Mobile network operators</a:t>
            </a:r>
          </a:p>
          <a:p>
            <a:pPr marL="0" lvl="0" indent="0" algn="l" rtl="0">
              <a:spcBef>
                <a:spcPts val="0"/>
              </a:spcBef>
              <a:spcAft>
                <a:spcPts val="0"/>
              </a:spcAft>
              <a:buNone/>
            </a:pPr>
            <a:r>
              <a:rPr lang="en-US" dirty="0"/>
              <a:t>- Internet service providers</a:t>
            </a:r>
          </a:p>
          <a:p>
            <a:pPr marL="0" lvl="0" indent="0" algn="l" rtl="0">
              <a:spcBef>
                <a:spcPts val="0"/>
              </a:spcBef>
              <a:spcAft>
                <a:spcPts val="0"/>
              </a:spcAft>
              <a:buNone/>
            </a:pPr>
            <a:r>
              <a:rPr lang="en-US" dirty="0"/>
              <a:t>- Satellite communication companies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benefits: Network optimization, predictive maintenance, customer churn prevention, and personalized services.</a:t>
            </a:r>
          </a:p>
        </p:txBody>
      </p:sp>
      <p:sp>
        <p:nvSpPr>
          <p:cNvPr id="1080" name="Google Shape;1080;p32"/>
          <p:cNvSpPr txBox="1">
            <a:spLocks noGrp="1"/>
          </p:cNvSpPr>
          <p:nvPr>
            <p:ph type="subTitle" idx="3"/>
          </p:nvPr>
        </p:nvSpPr>
        <p:spPr>
          <a:xfrm>
            <a:off x="6031075" y="1737278"/>
            <a:ext cx="2175300" cy="23122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Managed security service providers</a:t>
            </a:r>
          </a:p>
          <a:p>
            <a:pPr marL="0" lvl="0" indent="0" algn="l" rtl="0">
              <a:spcBef>
                <a:spcPts val="0"/>
              </a:spcBef>
              <a:spcAft>
                <a:spcPts val="0"/>
              </a:spcAft>
              <a:buNone/>
            </a:pPr>
            <a:r>
              <a:rPr lang="en-US" dirty="0"/>
              <a:t>- Large enterprises with significant digital assets</a:t>
            </a:r>
          </a:p>
          <a:p>
            <a:pPr marL="0" lvl="0" indent="0" algn="l" rtl="0">
              <a:spcBef>
                <a:spcPts val="0"/>
              </a:spcBef>
              <a:spcAft>
                <a:spcPts val="0"/>
              </a:spcAft>
              <a:buNone/>
            </a:pPr>
            <a:r>
              <a:rPr lang="en-US" dirty="0"/>
              <a:t>- Government agencies</a:t>
            </a:r>
          </a:p>
          <a:p>
            <a:pPr marL="0" lvl="0" indent="0" algn="l" rtl="0">
              <a:spcBef>
                <a:spcPts val="0"/>
              </a:spcBef>
              <a:spcAft>
                <a:spcPts val="0"/>
              </a:spcAft>
              <a:buNone/>
            </a:pPr>
            <a:r>
              <a:rPr lang="en-US" dirty="0"/>
              <a:t>- Financial institutions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benefits: Threat detection, automated incident response, fraud prevention, and risk assessment.</a:t>
            </a:r>
          </a:p>
        </p:txBody>
      </p:sp>
      <p:sp>
        <p:nvSpPr>
          <p:cNvPr id="1081" name="Google Shape;1081;p32"/>
          <p:cNvSpPr txBox="1">
            <a:spLocks noGrp="1"/>
          </p:cNvSpPr>
          <p:nvPr>
            <p:ph type="subTitle" idx="6"/>
          </p:nvPr>
        </p:nvSpPr>
        <p:spPr>
          <a:xfrm>
            <a:off x="6031075" y="1318201"/>
            <a:ext cx="2175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Cybersecurity</a:t>
            </a:r>
            <a:endParaRPr dirty="0"/>
          </a:p>
        </p:txBody>
      </p:sp>
    </p:spTree>
    <p:extLst>
      <p:ext uri="{BB962C8B-B14F-4D97-AF65-F5344CB8AC3E}">
        <p14:creationId xmlns:p14="http://schemas.microsoft.com/office/powerpoint/2010/main" val="1589228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Continuation…</a:t>
            </a:r>
            <a:endParaRPr dirty="0"/>
          </a:p>
        </p:txBody>
      </p:sp>
      <p:sp>
        <p:nvSpPr>
          <p:cNvPr id="1077" name="Google Shape;1077;p32"/>
          <p:cNvSpPr txBox="1">
            <a:spLocks noGrp="1"/>
          </p:cNvSpPr>
          <p:nvPr>
            <p:ph type="subTitle" idx="5"/>
          </p:nvPr>
        </p:nvSpPr>
        <p:spPr>
          <a:xfrm>
            <a:off x="720000" y="1507609"/>
            <a:ext cx="2501537"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Education</a:t>
            </a:r>
            <a:endParaRPr dirty="0"/>
          </a:p>
        </p:txBody>
      </p:sp>
      <p:sp>
        <p:nvSpPr>
          <p:cNvPr id="1079" name="Google Shape;1079;p32"/>
          <p:cNvSpPr txBox="1">
            <a:spLocks noGrp="1"/>
          </p:cNvSpPr>
          <p:nvPr>
            <p:ph type="subTitle" idx="2"/>
          </p:nvPr>
        </p:nvSpPr>
        <p:spPr>
          <a:xfrm>
            <a:off x="720000" y="1946275"/>
            <a:ext cx="7704000" cy="22926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EdTech companies</a:t>
            </a:r>
          </a:p>
          <a:p>
            <a:pPr marL="0" lvl="0" indent="0" algn="l" rtl="0">
              <a:spcBef>
                <a:spcPts val="0"/>
              </a:spcBef>
              <a:spcAft>
                <a:spcPts val="0"/>
              </a:spcAft>
              <a:buNone/>
            </a:pPr>
            <a:r>
              <a:rPr lang="en-US" dirty="0"/>
              <a:t>- Large universities and school districts</a:t>
            </a:r>
          </a:p>
          <a:p>
            <a:pPr marL="0" lvl="0" indent="0" algn="l" rtl="0">
              <a:spcBef>
                <a:spcPts val="0"/>
              </a:spcBef>
              <a:spcAft>
                <a:spcPts val="0"/>
              </a:spcAft>
              <a:buNone/>
            </a:pPr>
            <a:r>
              <a:rPr lang="en-US" dirty="0"/>
              <a:t>- Online learning platforms</a:t>
            </a:r>
          </a:p>
          <a:p>
            <a:pPr marL="0" lvl="0" indent="0" algn="l" rtl="0">
              <a:spcBef>
                <a:spcPts val="0"/>
              </a:spcBef>
              <a:spcAft>
                <a:spcPts val="0"/>
              </a:spcAft>
              <a:buNone/>
            </a:pPr>
            <a:r>
              <a:rPr lang="en-US" dirty="0"/>
              <a:t>- Corporate training providers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benefits: Personalized learning experiences, automated grading, student performance prediction, and course optimization</a:t>
            </a:r>
          </a:p>
        </p:txBody>
      </p:sp>
    </p:spTree>
    <p:extLst>
      <p:ext uri="{BB962C8B-B14F-4D97-AF65-F5344CB8AC3E}">
        <p14:creationId xmlns:p14="http://schemas.microsoft.com/office/powerpoint/2010/main" val="2692622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31"/>
          <p:cNvSpPr txBox="1">
            <a:spLocks noGrp="1"/>
          </p:cNvSpPr>
          <p:nvPr>
            <p:ph type="subTitle" idx="4"/>
          </p:nvPr>
        </p:nvSpPr>
        <p:spPr>
          <a:xfrm>
            <a:off x="4679164" y="1303275"/>
            <a:ext cx="338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approaching these markets, it's crucial to consider:</a:t>
            </a:r>
          </a:p>
        </p:txBody>
      </p:sp>
      <p:sp>
        <p:nvSpPr>
          <p:cNvPr id="1052" name="Google Shape;1052;p31"/>
          <p:cNvSpPr txBox="1">
            <a:spLocks noGrp="1"/>
          </p:cNvSpPr>
          <p:nvPr>
            <p:ph type="subTitle" idx="1"/>
          </p:nvPr>
        </p:nvSpPr>
        <p:spPr>
          <a:xfrm>
            <a:off x="4679150" y="1726072"/>
            <a:ext cx="3384300" cy="14576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Regulatory compliance requirements specific to each industry</a:t>
            </a:r>
          </a:p>
          <a:p>
            <a:pPr marL="0" lvl="0" indent="0" algn="l" rtl="0">
              <a:spcBef>
                <a:spcPts val="0"/>
              </a:spcBef>
              <a:spcAft>
                <a:spcPts val="0"/>
              </a:spcAft>
              <a:buNone/>
            </a:pPr>
            <a:r>
              <a:rPr lang="en-US" dirty="0"/>
              <a:t>- The need for explainable AI in sensitive decision-making processes</a:t>
            </a:r>
          </a:p>
          <a:p>
            <a:pPr marL="0" lvl="0" indent="0" algn="l" rtl="0">
              <a:spcBef>
                <a:spcPts val="0"/>
              </a:spcBef>
              <a:spcAft>
                <a:spcPts val="0"/>
              </a:spcAft>
              <a:buNone/>
            </a:pPr>
            <a:r>
              <a:rPr lang="en-US" dirty="0"/>
              <a:t>- Integration challenges with existing systems and workflows</a:t>
            </a:r>
          </a:p>
          <a:p>
            <a:pPr marL="0" lvl="0" indent="0" algn="l" rtl="0">
              <a:spcBef>
                <a:spcPts val="0"/>
              </a:spcBef>
              <a:spcAft>
                <a:spcPts val="0"/>
              </a:spcAft>
              <a:buNone/>
            </a:pPr>
            <a:r>
              <a:rPr lang="en-US" dirty="0"/>
              <a:t>- The importance of demonstrating clear ROI and performance improvements</a:t>
            </a:r>
          </a:p>
          <a:p>
            <a:pPr marL="0" lvl="0" indent="0" algn="l" rtl="0">
              <a:spcBef>
                <a:spcPts val="0"/>
              </a:spcBef>
              <a:spcAft>
                <a:spcPts val="0"/>
              </a:spcAft>
              <a:buNone/>
            </a:pPr>
            <a:r>
              <a:rPr lang="en-US" dirty="0"/>
              <a:t>- Potential resistance to change and the need for change management strategies</a:t>
            </a:r>
          </a:p>
        </p:txBody>
      </p:sp>
      <p:sp>
        <p:nvSpPr>
          <p:cNvPr id="1053" name="Google Shape;1053;p31"/>
          <p:cNvSpPr txBox="1">
            <a:spLocks noGrp="1"/>
          </p:cNvSpPr>
          <p:nvPr>
            <p:ph type="subTitle" idx="2"/>
          </p:nvPr>
        </p:nvSpPr>
        <p:spPr>
          <a:xfrm>
            <a:off x="1080525" y="1726072"/>
            <a:ext cx="3384300" cy="21985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 Large data volumes and variety</a:t>
            </a:r>
          </a:p>
          <a:p>
            <a:pPr marL="0" lvl="0" indent="0" algn="l" rtl="0">
              <a:spcBef>
                <a:spcPts val="0"/>
              </a:spcBef>
              <a:spcAft>
                <a:spcPts val="0"/>
              </a:spcAft>
              <a:buNone/>
            </a:pPr>
            <a:r>
              <a:rPr lang="en-US"/>
              <a:t>2. Complex decision-making processes</a:t>
            </a:r>
          </a:p>
          <a:p>
            <a:pPr marL="0" lvl="0" indent="0" algn="l" rtl="0">
              <a:spcBef>
                <a:spcPts val="0"/>
              </a:spcBef>
              <a:spcAft>
                <a:spcPts val="0"/>
              </a:spcAft>
              <a:buNone/>
            </a:pPr>
            <a:r>
              <a:rPr lang="en-US"/>
              <a:t>3. High potential for efficiency gains and cost savings</a:t>
            </a:r>
          </a:p>
          <a:p>
            <a:pPr marL="0" lvl="0" indent="0" algn="l" rtl="0">
              <a:spcBef>
                <a:spcPts val="0"/>
              </a:spcBef>
              <a:spcAft>
                <a:spcPts val="0"/>
              </a:spcAft>
              <a:buNone/>
            </a:pPr>
            <a:r>
              <a:rPr lang="en-US"/>
              <a:t>4. Competitive landscapes that reward innovation</a:t>
            </a:r>
          </a:p>
          <a:p>
            <a:pPr marL="0" lvl="0" indent="0" algn="l" rtl="0">
              <a:spcBef>
                <a:spcPts val="0"/>
              </a:spcBef>
              <a:spcAft>
                <a:spcPts val="0"/>
              </a:spcAft>
              <a:buNone/>
            </a:pPr>
            <a:r>
              <a:rPr lang="en-US"/>
              <a:t>5. Existing technological infrastructure to support AI implementation</a:t>
            </a:r>
            <a:endParaRPr lang="en-US" dirty="0"/>
          </a:p>
        </p:txBody>
      </p:sp>
      <p:sp>
        <p:nvSpPr>
          <p:cNvPr id="1054" name="Google Shape;1054;p31"/>
          <p:cNvSpPr txBox="1">
            <a:spLocks noGrp="1"/>
          </p:cNvSpPr>
          <p:nvPr>
            <p:ph type="subTitle" idx="3"/>
          </p:nvPr>
        </p:nvSpPr>
        <p:spPr>
          <a:xfrm>
            <a:off x="1080536" y="1303269"/>
            <a:ext cx="338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These target markets are particularly well-suited for AI integration due to their:</a:t>
            </a:r>
            <a:endParaRPr dirty="0"/>
          </a:p>
        </p:txBody>
      </p:sp>
      <p:grpSp>
        <p:nvGrpSpPr>
          <p:cNvPr id="1055" name="Google Shape;1055;p31"/>
          <p:cNvGrpSpPr/>
          <p:nvPr/>
        </p:nvGrpSpPr>
        <p:grpSpPr>
          <a:xfrm>
            <a:off x="7469794" y="4139375"/>
            <a:ext cx="1187311" cy="624971"/>
            <a:chOff x="3859815" y="2867310"/>
            <a:chExt cx="1262157" cy="664368"/>
          </a:xfrm>
        </p:grpSpPr>
        <p:sp>
          <p:nvSpPr>
            <p:cNvPr id="1056" name="Google Shape;1056;p3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31"/>
            <p:cNvGrpSpPr/>
            <p:nvPr/>
          </p:nvGrpSpPr>
          <p:grpSpPr>
            <a:xfrm>
              <a:off x="4275677" y="3065525"/>
              <a:ext cx="334517" cy="380047"/>
              <a:chOff x="4275677" y="3065525"/>
              <a:chExt cx="334517" cy="380047"/>
            </a:xfrm>
          </p:grpSpPr>
          <p:grpSp>
            <p:nvGrpSpPr>
              <p:cNvPr id="1058" name="Google Shape;1058;p31"/>
              <p:cNvGrpSpPr/>
              <p:nvPr/>
            </p:nvGrpSpPr>
            <p:grpSpPr>
              <a:xfrm>
                <a:off x="4275677" y="3065525"/>
                <a:ext cx="334517" cy="380047"/>
                <a:chOff x="4275677" y="3065525"/>
                <a:chExt cx="334517" cy="380047"/>
              </a:xfrm>
            </p:grpSpPr>
            <p:grpSp>
              <p:nvGrpSpPr>
                <p:cNvPr id="1059" name="Google Shape;1059;p31"/>
                <p:cNvGrpSpPr/>
                <p:nvPr/>
              </p:nvGrpSpPr>
              <p:grpSpPr>
                <a:xfrm>
                  <a:off x="4275677" y="3301269"/>
                  <a:ext cx="334422" cy="144303"/>
                  <a:chOff x="4275677" y="3301269"/>
                  <a:chExt cx="334422" cy="144303"/>
                </a:xfrm>
              </p:grpSpPr>
              <p:sp>
                <p:nvSpPr>
                  <p:cNvPr id="1060" name="Google Shape;1060;p3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2" name="Google Shape;1062;p31"/>
                <p:cNvGrpSpPr/>
                <p:nvPr/>
              </p:nvGrpSpPr>
              <p:grpSpPr>
                <a:xfrm>
                  <a:off x="4275677" y="3183350"/>
                  <a:ext cx="334422" cy="144302"/>
                  <a:chOff x="4275677" y="3183350"/>
                  <a:chExt cx="334422" cy="144302"/>
                </a:xfrm>
              </p:grpSpPr>
              <p:sp>
                <p:nvSpPr>
                  <p:cNvPr id="1063" name="Google Shape;1063;p3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31"/>
                <p:cNvGrpSpPr/>
                <p:nvPr/>
              </p:nvGrpSpPr>
              <p:grpSpPr>
                <a:xfrm>
                  <a:off x="4275677" y="3065525"/>
                  <a:ext cx="334517" cy="144303"/>
                  <a:chOff x="4275677" y="3065525"/>
                  <a:chExt cx="334517" cy="144303"/>
                </a:xfrm>
              </p:grpSpPr>
              <p:sp>
                <p:nvSpPr>
                  <p:cNvPr id="1066" name="Google Shape;1066;p3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68" name="Google Shape;1068;p3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60977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153962" y="2418466"/>
            <a:ext cx="4383600" cy="1441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Implementation</a:t>
            </a:r>
            <a:endParaRPr sz="4000" dirty="0"/>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pic>
        <p:nvPicPr>
          <p:cNvPr id="968" name="Google Shape;968;p30"/>
          <p:cNvPicPr preferRelativeResize="0">
            <a:picLocks noGrp="1"/>
          </p:cNvPicPr>
          <p:nvPr>
            <p:ph type="pic" idx="3"/>
          </p:nvPr>
        </p:nvPicPr>
        <p:blipFill>
          <a:blip r:embed="rId3">
            <a:extLst>
              <a:ext uri="{837473B0-CC2E-450A-ABE3-18F120FF3D39}">
                <a1611:picAttrSrcUrl xmlns:a1611="http://schemas.microsoft.com/office/drawing/2016/11/main" r:id="rId4"/>
              </a:ext>
            </a:extLst>
          </a:blip>
          <a:srcRect l="23875" r="23875"/>
          <a:stretch/>
        </p:blipFill>
        <p:spPr>
          <a:xfrm>
            <a:off x="484625" y="1076550"/>
            <a:ext cx="2990400" cy="2990400"/>
          </a:xfrm>
          <a:prstGeom prst="roundRect">
            <a:avLst>
              <a:gd name="adj" fmla="val 16667"/>
            </a:avLst>
          </a:prstGeom>
        </p:spPr>
      </p:pic>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529987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897" name="Google Shape;897;p28"/>
          <p:cNvSpPr txBox="1">
            <a:spLocks noGrp="1"/>
          </p:cNvSpPr>
          <p:nvPr>
            <p:ph type="title" idx="2"/>
          </p:nvPr>
        </p:nvSpPr>
        <p:spPr>
          <a:xfrm>
            <a:off x="1149468"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898" name="Google Shape;898;p28"/>
          <p:cNvSpPr txBox="1">
            <a:spLocks noGrp="1"/>
          </p:cNvSpPr>
          <p:nvPr>
            <p:ph type="title" idx="3"/>
          </p:nvPr>
        </p:nvSpPr>
        <p:spPr>
          <a:xfrm>
            <a:off x="1149468" y="27892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903" name="Google Shape;903;p28"/>
          <p:cNvSpPr txBox="1">
            <a:spLocks noGrp="1"/>
          </p:cNvSpPr>
          <p:nvPr>
            <p:ph type="subTitle" idx="1"/>
          </p:nvPr>
        </p:nvSpPr>
        <p:spPr>
          <a:xfrm>
            <a:off x="1149468" y="1912475"/>
            <a:ext cx="1690715"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Artificial Intelligence</a:t>
            </a:r>
            <a:endParaRPr sz="1400" dirty="0"/>
          </a:p>
        </p:txBody>
      </p:sp>
      <p:sp>
        <p:nvSpPr>
          <p:cNvPr id="906" name="Google Shape;906;p28"/>
          <p:cNvSpPr txBox="1">
            <a:spLocks noGrp="1"/>
          </p:cNvSpPr>
          <p:nvPr>
            <p:ph type="subTitle" idx="13"/>
          </p:nvPr>
        </p:nvSpPr>
        <p:spPr>
          <a:xfrm>
            <a:off x="1149468" y="3498350"/>
            <a:ext cx="1690715"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Target Market</a:t>
            </a:r>
            <a:endParaRPr sz="1400" dirty="0"/>
          </a:p>
        </p:txBody>
      </p:sp>
      <p:sp>
        <p:nvSpPr>
          <p:cNvPr id="34" name="Google Shape;897;p28">
            <a:extLst>
              <a:ext uri="{FF2B5EF4-FFF2-40B4-BE49-F238E27FC236}">
                <a16:creationId xmlns:a16="http://schemas.microsoft.com/office/drawing/2014/main" id="{3026245B-4C0B-44EF-8469-16FF809C2923}"/>
              </a:ext>
            </a:extLst>
          </p:cNvPr>
          <p:cNvSpPr txBox="1">
            <a:spLocks/>
          </p:cNvSpPr>
          <p:nvPr/>
        </p:nvSpPr>
        <p:spPr>
          <a:xfrm>
            <a:off x="2840183" y="1198086"/>
            <a:ext cx="734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dirty="0"/>
              <a:t>02</a:t>
            </a:r>
          </a:p>
        </p:txBody>
      </p:sp>
      <p:sp>
        <p:nvSpPr>
          <p:cNvPr id="35" name="Google Shape;898;p28">
            <a:extLst>
              <a:ext uri="{FF2B5EF4-FFF2-40B4-BE49-F238E27FC236}">
                <a16:creationId xmlns:a16="http://schemas.microsoft.com/office/drawing/2014/main" id="{07A4E032-BFDE-635E-0869-EA9B504AA0FA}"/>
              </a:ext>
            </a:extLst>
          </p:cNvPr>
          <p:cNvSpPr txBox="1">
            <a:spLocks/>
          </p:cNvSpPr>
          <p:nvPr/>
        </p:nvSpPr>
        <p:spPr>
          <a:xfrm>
            <a:off x="2840183" y="2783916"/>
            <a:ext cx="734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dirty="0"/>
              <a:t>06</a:t>
            </a:r>
          </a:p>
        </p:txBody>
      </p:sp>
      <p:sp>
        <p:nvSpPr>
          <p:cNvPr id="36" name="Google Shape;903;p28">
            <a:extLst>
              <a:ext uri="{FF2B5EF4-FFF2-40B4-BE49-F238E27FC236}">
                <a16:creationId xmlns:a16="http://schemas.microsoft.com/office/drawing/2014/main" id="{25EE42D4-9540-2DE2-948E-97EF2E4483A7}"/>
              </a:ext>
            </a:extLst>
          </p:cNvPr>
          <p:cNvSpPr txBox="1">
            <a:spLocks/>
          </p:cNvSpPr>
          <p:nvPr/>
        </p:nvSpPr>
        <p:spPr>
          <a:xfrm>
            <a:off x="2840183" y="1907188"/>
            <a:ext cx="1690715" cy="75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ZA" sz="1400" dirty="0"/>
              <a:t>Potential of AI</a:t>
            </a:r>
          </a:p>
        </p:txBody>
      </p:sp>
      <p:sp>
        <p:nvSpPr>
          <p:cNvPr id="37" name="Google Shape;906;p28">
            <a:extLst>
              <a:ext uri="{FF2B5EF4-FFF2-40B4-BE49-F238E27FC236}">
                <a16:creationId xmlns:a16="http://schemas.microsoft.com/office/drawing/2014/main" id="{B9E069EA-B32A-B9A4-3AB4-9F7027BB9E21}"/>
              </a:ext>
            </a:extLst>
          </p:cNvPr>
          <p:cNvSpPr txBox="1">
            <a:spLocks/>
          </p:cNvSpPr>
          <p:nvPr/>
        </p:nvSpPr>
        <p:spPr>
          <a:xfrm>
            <a:off x="2840183" y="3493063"/>
            <a:ext cx="1690715" cy="75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ZA" sz="1400" dirty="0"/>
              <a:t>Implementation</a:t>
            </a:r>
          </a:p>
        </p:txBody>
      </p:sp>
      <p:sp>
        <p:nvSpPr>
          <p:cNvPr id="38" name="Google Shape;897;p28">
            <a:extLst>
              <a:ext uri="{FF2B5EF4-FFF2-40B4-BE49-F238E27FC236}">
                <a16:creationId xmlns:a16="http://schemas.microsoft.com/office/drawing/2014/main" id="{A742829E-19D8-571E-8AB2-B7B35242B928}"/>
              </a:ext>
            </a:extLst>
          </p:cNvPr>
          <p:cNvSpPr txBox="1">
            <a:spLocks/>
          </p:cNvSpPr>
          <p:nvPr/>
        </p:nvSpPr>
        <p:spPr>
          <a:xfrm>
            <a:off x="4530898" y="1198086"/>
            <a:ext cx="734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dirty="0"/>
              <a:t>03</a:t>
            </a:r>
          </a:p>
        </p:txBody>
      </p:sp>
      <p:sp>
        <p:nvSpPr>
          <p:cNvPr id="39" name="Google Shape;898;p28">
            <a:extLst>
              <a:ext uri="{FF2B5EF4-FFF2-40B4-BE49-F238E27FC236}">
                <a16:creationId xmlns:a16="http://schemas.microsoft.com/office/drawing/2014/main" id="{B9D95F83-700F-EC73-22E5-828FE518AFA9}"/>
              </a:ext>
            </a:extLst>
          </p:cNvPr>
          <p:cNvSpPr txBox="1">
            <a:spLocks/>
          </p:cNvSpPr>
          <p:nvPr/>
        </p:nvSpPr>
        <p:spPr>
          <a:xfrm>
            <a:off x="4530898" y="2783916"/>
            <a:ext cx="734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dirty="0"/>
              <a:t>07</a:t>
            </a:r>
          </a:p>
        </p:txBody>
      </p:sp>
      <p:sp>
        <p:nvSpPr>
          <p:cNvPr id="40" name="Google Shape;903;p28">
            <a:extLst>
              <a:ext uri="{FF2B5EF4-FFF2-40B4-BE49-F238E27FC236}">
                <a16:creationId xmlns:a16="http://schemas.microsoft.com/office/drawing/2014/main" id="{BBA875DB-0282-0201-4E84-3F4095FA0CEC}"/>
              </a:ext>
            </a:extLst>
          </p:cNvPr>
          <p:cNvSpPr txBox="1">
            <a:spLocks/>
          </p:cNvSpPr>
          <p:nvPr/>
        </p:nvSpPr>
        <p:spPr>
          <a:xfrm>
            <a:off x="4530898" y="1907188"/>
            <a:ext cx="1690715" cy="75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ZA" sz="1400" dirty="0"/>
              <a:t>AI Integration</a:t>
            </a:r>
          </a:p>
        </p:txBody>
      </p:sp>
      <p:sp>
        <p:nvSpPr>
          <p:cNvPr id="41" name="Google Shape;906;p28">
            <a:extLst>
              <a:ext uri="{FF2B5EF4-FFF2-40B4-BE49-F238E27FC236}">
                <a16:creationId xmlns:a16="http://schemas.microsoft.com/office/drawing/2014/main" id="{D30E473A-90B5-17F1-ACC5-6F802BF472E4}"/>
              </a:ext>
            </a:extLst>
          </p:cNvPr>
          <p:cNvSpPr txBox="1">
            <a:spLocks/>
          </p:cNvSpPr>
          <p:nvPr/>
        </p:nvSpPr>
        <p:spPr>
          <a:xfrm>
            <a:off x="4530898" y="3493063"/>
            <a:ext cx="1690715" cy="75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ZA" sz="1400" dirty="0"/>
              <a:t>Challenges and Considerations</a:t>
            </a:r>
          </a:p>
        </p:txBody>
      </p:sp>
      <p:sp>
        <p:nvSpPr>
          <p:cNvPr id="42" name="Google Shape;897;p28">
            <a:extLst>
              <a:ext uri="{FF2B5EF4-FFF2-40B4-BE49-F238E27FC236}">
                <a16:creationId xmlns:a16="http://schemas.microsoft.com/office/drawing/2014/main" id="{D18D0F14-9317-EEB0-EAD1-C086E9472C58}"/>
              </a:ext>
            </a:extLst>
          </p:cNvPr>
          <p:cNvSpPr txBox="1">
            <a:spLocks/>
          </p:cNvSpPr>
          <p:nvPr/>
        </p:nvSpPr>
        <p:spPr>
          <a:xfrm>
            <a:off x="6221613" y="1198086"/>
            <a:ext cx="734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dirty="0"/>
              <a:t>04</a:t>
            </a:r>
          </a:p>
        </p:txBody>
      </p:sp>
      <p:sp>
        <p:nvSpPr>
          <p:cNvPr id="43" name="Google Shape;898;p28">
            <a:extLst>
              <a:ext uri="{FF2B5EF4-FFF2-40B4-BE49-F238E27FC236}">
                <a16:creationId xmlns:a16="http://schemas.microsoft.com/office/drawing/2014/main" id="{06D11E4D-FAB0-33BE-D745-AB05D5E63FCC}"/>
              </a:ext>
            </a:extLst>
          </p:cNvPr>
          <p:cNvSpPr txBox="1">
            <a:spLocks/>
          </p:cNvSpPr>
          <p:nvPr/>
        </p:nvSpPr>
        <p:spPr>
          <a:xfrm>
            <a:off x="6221613" y="2783916"/>
            <a:ext cx="734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dirty="0"/>
              <a:t>08</a:t>
            </a:r>
          </a:p>
        </p:txBody>
      </p:sp>
      <p:sp>
        <p:nvSpPr>
          <p:cNvPr id="44" name="Google Shape;903;p28">
            <a:extLst>
              <a:ext uri="{FF2B5EF4-FFF2-40B4-BE49-F238E27FC236}">
                <a16:creationId xmlns:a16="http://schemas.microsoft.com/office/drawing/2014/main" id="{242540C8-ED6D-D350-C983-C8B0264675F7}"/>
              </a:ext>
            </a:extLst>
          </p:cNvPr>
          <p:cNvSpPr txBox="1">
            <a:spLocks/>
          </p:cNvSpPr>
          <p:nvPr/>
        </p:nvSpPr>
        <p:spPr>
          <a:xfrm>
            <a:off x="6221613" y="1907188"/>
            <a:ext cx="1690715" cy="75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ZA" sz="1400" dirty="0"/>
              <a:t>Benefits of AI</a:t>
            </a:r>
          </a:p>
        </p:txBody>
      </p:sp>
      <p:sp>
        <p:nvSpPr>
          <p:cNvPr id="45" name="Google Shape;906;p28">
            <a:extLst>
              <a:ext uri="{FF2B5EF4-FFF2-40B4-BE49-F238E27FC236}">
                <a16:creationId xmlns:a16="http://schemas.microsoft.com/office/drawing/2014/main" id="{88EEB3E3-B80B-C881-F90A-3B3099C7BF34}"/>
              </a:ext>
            </a:extLst>
          </p:cNvPr>
          <p:cNvSpPr txBox="1">
            <a:spLocks/>
          </p:cNvSpPr>
          <p:nvPr/>
        </p:nvSpPr>
        <p:spPr>
          <a:xfrm>
            <a:off x="6221613" y="3493063"/>
            <a:ext cx="1690715" cy="75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ZA" sz="1400" dirty="0"/>
              <a:t>Conclusion and Idea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grpSp>
        <p:nvGrpSpPr>
          <p:cNvPr id="2" name="Google Shape;5425;p56">
            <a:extLst>
              <a:ext uri="{FF2B5EF4-FFF2-40B4-BE49-F238E27FC236}">
                <a16:creationId xmlns:a16="http://schemas.microsoft.com/office/drawing/2014/main" id="{EA5DA5F4-1258-E5A5-957D-B8AA35ABAB8E}"/>
              </a:ext>
            </a:extLst>
          </p:cNvPr>
          <p:cNvGrpSpPr>
            <a:grpSpLocks noChangeAspect="1"/>
          </p:cNvGrpSpPr>
          <p:nvPr/>
        </p:nvGrpSpPr>
        <p:grpSpPr>
          <a:xfrm>
            <a:off x="866277" y="1095323"/>
            <a:ext cx="3252445" cy="3136238"/>
            <a:chOff x="1706078" y="2092648"/>
            <a:chExt cx="660913" cy="637296"/>
          </a:xfrm>
        </p:grpSpPr>
        <p:sp>
          <p:nvSpPr>
            <p:cNvPr id="3" name="Google Shape;5426;p56">
              <a:extLst>
                <a:ext uri="{FF2B5EF4-FFF2-40B4-BE49-F238E27FC236}">
                  <a16:creationId xmlns:a16="http://schemas.microsoft.com/office/drawing/2014/main" id="{D52BC6AB-E93C-4A04-76AB-D98B38AED551}"/>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chemeClr val="accent5">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27;p56">
              <a:extLst>
                <a:ext uri="{FF2B5EF4-FFF2-40B4-BE49-F238E27FC236}">
                  <a16:creationId xmlns:a16="http://schemas.microsoft.com/office/drawing/2014/main" id="{EDC65215-8AD0-B869-C7C8-77655BF46E27}"/>
                </a:ext>
              </a:extLst>
            </p:cNvPr>
            <p:cNvGrpSpPr/>
            <p:nvPr/>
          </p:nvGrpSpPr>
          <p:grpSpPr>
            <a:xfrm>
              <a:off x="1706078" y="2092648"/>
              <a:ext cx="660913" cy="575241"/>
              <a:chOff x="1706078" y="2092648"/>
              <a:chExt cx="660913" cy="575241"/>
            </a:xfrm>
          </p:grpSpPr>
          <p:sp>
            <p:nvSpPr>
              <p:cNvPr id="5" name="Google Shape;5428;p56">
                <a:extLst>
                  <a:ext uri="{FF2B5EF4-FFF2-40B4-BE49-F238E27FC236}">
                    <a16:creationId xmlns:a16="http://schemas.microsoft.com/office/drawing/2014/main" id="{D2E37688-D130-201D-28F7-283A74D63CE6}"/>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5C0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29;p56">
                <a:extLst>
                  <a:ext uri="{FF2B5EF4-FFF2-40B4-BE49-F238E27FC236}">
                    <a16:creationId xmlns:a16="http://schemas.microsoft.com/office/drawing/2014/main" id="{87EBA356-14FC-1BBB-A262-F796DC263C8F}"/>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CE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0;p56">
                <a:extLst>
                  <a:ext uri="{FF2B5EF4-FFF2-40B4-BE49-F238E27FC236}">
                    <a16:creationId xmlns:a16="http://schemas.microsoft.com/office/drawing/2014/main" id="{BE3281BD-6721-1EAC-CA6F-10C0B1537324}"/>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F8B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0" name="Google Shape;139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 of AI across sectors</a:t>
            </a:r>
            <a:endParaRPr dirty="0"/>
          </a:p>
        </p:txBody>
      </p:sp>
      <p:sp>
        <p:nvSpPr>
          <p:cNvPr id="1394" name="Google Shape;1394;p42"/>
          <p:cNvSpPr txBox="1"/>
          <p:nvPr/>
        </p:nvSpPr>
        <p:spPr>
          <a:xfrm>
            <a:off x="2976907" y="3293226"/>
            <a:ext cx="12699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Epilogue"/>
                <a:ea typeface="Epilogue"/>
                <a:cs typeface="Epilogue"/>
                <a:sym typeface="Epilogue"/>
              </a:rPr>
              <a:t>Hardware</a:t>
            </a:r>
            <a:endParaRPr sz="1200" b="1" dirty="0">
              <a:solidFill>
                <a:schemeClr val="dk1"/>
              </a:solidFill>
              <a:latin typeface="Epilogue"/>
              <a:ea typeface="Epilogue"/>
              <a:cs typeface="Epilogue"/>
              <a:sym typeface="Epilogue"/>
            </a:endParaRPr>
          </a:p>
        </p:txBody>
      </p:sp>
      <p:sp>
        <p:nvSpPr>
          <p:cNvPr id="1395" name="Google Shape;1395;p42"/>
          <p:cNvSpPr txBox="1"/>
          <p:nvPr/>
        </p:nvSpPr>
        <p:spPr>
          <a:xfrm>
            <a:off x="684443" y="3273317"/>
            <a:ext cx="1372068"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Epilogue"/>
                <a:ea typeface="Epilogue"/>
                <a:cs typeface="Epilogue"/>
                <a:sym typeface="Epilogue"/>
              </a:rPr>
              <a:t>Framework</a:t>
            </a:r>
            <a:endParaRPr b="1" dirty="0">
              <a:solidFill>
                <a:schemeClr val="dk1"/>
              </a:solidFill>
              <a:latin typeface="Epilogue"/>
              <a:ea typeface="Epilogue"/>
              <a:cs typeface="Epilogue"/>
              <a:sym typeface="Epilogue"/>
            </a:endParaRPr>
          </a:p>
        </p:txBody>
      </p:sp>
      <p:sp>
        <p:nvSpPr>
          <p:cNvPr id="1396" name="Google Shape;1396;p42"/>
          <p:cNvSpPr txBox="1"/>
          <p:nvPr/>
        </p:nvSpPr>
        <p:spPr>
          <a:xfrm>
            <a:off x="1838546" y="1313958"/>
            <a:ext cx="12699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Epilogue"/>
                <a:ea typeface="Epilogue"/>
                <a:cs typeface="Epilogue"/>
                <a:sym typeface="Epilogue"/>
              </a:rPr>
              <a:t>Code</a:t>
            </a:r>
            <a:endParaRPr sz="1800" b="1" dirty="0">
              <a:solidFill>
                <a:schemeClr val="dk1"/>
              </a:solidFill>
              <a:latin typeface="Epilogue"/>
              <a:ea typeface="Epilogue"/>
              <a:cs typeface="Epilogue"/>
              <a:sym typeface="Epilogue"/>
            </a:endParaRPr>
          </a:p>
        </p:txBody>
      </p:sp>
      <p:sp>
        <p:nvSpPr>
          <p:cNvPr id="1397" name="Google Shape;1397;p42"/>
          <p:cNvSpPr/>
          <p:nvPr/>
        </p:nvSpPr>
        <p:spPr>
          <a:xfrm>
            <a:off x="4385775" y="1198717"/>
            <a:ext cx="288900" cy="28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2"/>
          <p:cNvSpPr txBox="1"/>
          <p:nvPr/>
        </p:nvSpPr>
        <p:spPr>
          <a:xfrm>
            <a:off x="4840100" y="1116192"/>
            <a:ext cx="35841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Epilogue"/>
                <a:ea typeface="Epilogue"/>
                <a:cs typeface="Epilogue"/>
                <a:sym typeface="Epilogue"/>
              </a:rPr>
              <a:t>Programming Languages</a:t>
            </a:r>
            <a:endParaRPr sz="1800" b="1" dirty="0">
              <a:solidFill>
                <a:schemeClr val="dk1"/>
              </a:solidFill>
              <a:latin typeface="Epilogue"/>
              <a:ea typeface="Epilogue"/>
              <a:cs typeface="Epilogue"/>
              <a:sym typeface="Epilogue"/>
            </a:endParaRPr>
          </a:p>
        </p:txBody>
      </p:sp>
      <p:sp>
        <p:nvSpPr>
          <p:cNvPr id="1399" name="Google Shape;1399;p42"/>
          <p:cNvSpPr txBox="1"/>
          <p:nvPr/>
        </p:nvSpPr>
        <p:spPr>
          <a:xfrm>
            <a:off x="4840100" y="1411445"/>
            <a:ext cx="35841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Python, R, Java, C++ and Julia.</a:t>
            </a:r>
          </a:p>
        </p:txBody>
      </p:sp>
      <p:sp>
        <p:nvSpPr>
          <p:cNvPr id="1400" name="Google Shape;1400;p42"/>
          <p:cNvSpPr txBox="1"/>
          <p:nvPr/>
        </p:nvSpPr>
        <p:spPr>
          <a:xfrm>
            <a:off x="4840100" y="2295409"/>
            <a:ext cx="35841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Epilogue"/>
                <a:ea typeface="Epilogue"/>
                <a:cs typeface="Epilogue"/>
                <a:sym typeface="Epilogue"/>
              </a:rPr>
              <a:t>APIs and Framework</a:t>
            </a:r>
            <a:endParaRPr sz="1800" b="1" dirty="0">
              <a:solidFill>
                <a:schemeClr val="dk1"/>
              </a:solidFill>
              <a:latin typeface="Epilogue"/>
              <a:ea typeface="Epilogue"/>
              <a:cs typeface="Epilogue"/>
              <a:sym typeface="Epilogue"/>
            </a:endParaRPr>
          </a:p>
        </p:txBody>
      </p:sp>
      <p:sp>
        <p:nvSpPr>
          <p:cNvPr id="1401" name="Google Shape;1401;p42"/>
          <p:cNvSpPr txBox="1"/>
          <p:nvPr/>
        </p:nvSpPr>
        <p:spPr>
          <a:xfrm>
            <a:off x="4840100" y="2590639"/>
            <a:ext cx="35841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Lato"/>
                <a:ea typeface="Lato"/>
                <a:cs typeface="Lato"/>
                <a:sym typeface="Lato"/>
              </a:rPr>
              <a:t>TensorFlow, PyTorch, Keras, scikit-learn, OpenAI API, IBM Watson Suite, Google Cloud AI, Microsoft Azure AI and Amazon SageMaker.</a:t>
            </a:r>
            <a:endParaRPr sz="1200" dirty="0">
              <a:solidFill>
                <a:schemeClr val="dk1"/>
              </a:solidFill>
              <a:latin typeface="Lato"/>
              <a:ea typeface="Lato"/>
              <a:cs typeface="Lato"/>
              <a:sym typeface="Lato"/>
            </a:endParaRPr>
          </a:p>
        </p:txBody>
      </p:sp>
      <p:sp>
        <p:nvSpPr>
          <p:cNvPr id="1402" name="Google Shape;1402;p42"/>
          <p:cNvSpPr txBox="1"/>
          <p:nvPr/>
        </p:nvSpPr>
        <p:spPr>
          <a:xfrm>
            <a:off x="4840100" y="3474627"/>
            <a:ext cx="35841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Epilogue"/>
                <a:ea typeface="Epilogue"/>
                <a:cs typeface="Epilogue"/>
                <a:sym typeface="Epilogue"/>
              </a:rPr>
              <a:t>Devices and Hardware</a:t>
            </a:r>
            <a:endParaRPr sz="1800" b="1" dirty="0">
              <a:solidFill>
                <a:schemeClr val="dk1"/>
              </a:solidFill>
              <a:latin typeface="Epilogue"/>
              <a:ea typeface="Epilogue"/>
              <a:cs typeface="Epilogue"/>
              <a:sym typeface="Epilogue"/>
            </a:endParaRPr>
          </a:p>
        </p:txBody>
      </p:sp>
      <p:sp>
        <p:nvSpPr>
          <p:cNvPr id="1403" name="Google Shape;1403;p42"/>
          <p:cNvSpPr txBox="1"/>
          <p:nvPr/>
        </p:nvSpPr>
        <p:spPr>
          <a:xfrm>
            <a:off x="4840100" y="3769867"/>
            <a:ext cx="35841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Lato"/>
                <a:ea typeface="Lato"/>
                <a:cs typeface="Lato"/>
                <a:sym typeface="Lato"/>
              </a:rPr>
              <a:t>GPUs, TPUs, FPGAs, Edge AI devices, IoT sensors, Drones, Robotics platforms, Smart cameras and Wearable devices.</a:t>
            </a:r>
            <a:endParaRPr sz="1200" dirty="0">
              <a:solidFill>
                <a:schemeClr val="dk1"/>
              </a:solidFill>
              <a:latin typeface="Lato"/>
              <a:ea typeface="Lato"/>
              <a:cs typeface="Lato"/>
              <a:sym typeface="Lato"/>
            </a:endParaRPr>
          </a:p>
        </p:txBody>
      </p:sp>
      <p:sp>
        <p:nvSpPr>
          <p:cNvPr id="1404" name="Google Shape;1404;p42"/>
          <p:cNvSpPr/>
          <p:nvPr/>
        </p:nvSpPr>
        <p:spPr>
          <a:xfrm>
            <a:off x="4385775" y="2374542"/>
            <a:ext cx="288900" cy="288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2"/>
          <p:cNvSpPr/>
          <p:nvPr/>
        </p:nvSpPr>
        <p:spPr>
          <a:xfrm>
            <a:off x="4385775" y="3550367"/>
            <a:ext cx="288900" cy="28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Implementation </a:t>
            </a:r>
            <a:r>
              <a:rPr lang="en-ZA" sz="2400" dirty="0"/>
              <a:t>Sector-Specific Examples:</a:t>
            </a:r>
            <a:endParaRPr sz="2400" dirty="0"/>
          </a:p>
        </p:txBody>
      </p:sp>
      <p:sp>
        <p:nvSpPr>
          <p:cNvPr id="1100" name="Google Shape;1100;p34"/>
          <p:cNvSpPr txBox="1">
            <a:spLocks noGrp="1"/>
          </p:cNvSpPr>
          <p:nvPr>
            <p:ph type="subTitle" idx="1"/>
          </p:nvPr>
        </p:nvSpPr>
        <p:spPr>
          <a:xfrm>
            <a:off x="723900" y="1569994"/>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DICOM toolkit for medical imaging</a:t>
            </a:r>
          </a:p>
          <a:p>
            <a:pPr marL="0" lvl="0" indent="0" algn="l" rtl="0">
              <a:spcBef>
                <a:spcPts val="0"/>
              </a:spcBef>
              <a:spcAft>
                <a:spcPts val="0"/>
              </a:spcAft>
              <a:buNone/>
            </a:pPr>
            <a:r>
              <a:rPr lang="en-US" sz="1100" dirty="0"/>
              <a:t>   - HL7 FHIR for healthcare data interoperability</a:t>
            </a:r>
            <a:endParaRPr sz="1100" dirty="0"/>
          </a:p>
        </p:txBody>
      </p:sp>
      <p:sp>
        <p:nvSpPr>
          <p:cNvPr id="1101" name="Google Shape;1101;p34"/>
          <p:cNvSpPr txBox="1">
            <a:spLocks noGrp="1"/>
          </p:cNvSpPr>
          <p:nvPr>
            <p:ph type="subTitle" idx="2"/>
          </p:nvPr>
        </p:nvSpPr>
        <p:spPr>
          <a:xfrm>
            <a:off x="3577144" y="1570005"/>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Earth Engine API for geospatial analysis</a:t>
            </a:r>
          </a:p>
          <a:p>
            <a:pPr marL="0" lvl="0" indent="0" algn="l" rtl="0">
              <a:spcBef>
                <a:spcPts val="0"/>
              </a:spcBef>
              <a:spcAft>
                <a:spcPts val="0"/>
              </a:spcAft>
              <a:buNone/>
            </a:pPr>
            <a:r>
              <a:rPr lang="en-US" sz="1100" dirty="0"/>
              <a:t>   - CMIP (Coupled Model Intercomparison Project) data for climate modeling</a:t>
            </a:r>
            <a:endParaRPr sz="1100" dirty="0"/>
          </a:p>
        </p:txBody>
      </p:sp>
      <p:sp>
        <p:nvSpPr>
          <p:cNvPr id="1102" name="Google Shape;1102;p34"/>
          <p:cNvSpPr txBox="1">
            <a:spLocks noGrp="1"/>
          </p:cNvSpPr>
          <p:nvPr>
            <p:ph type="subTitle" idx="3"/>
          </p:nvPr>
        </p:nvSpPr>
        <p:spPr>
          <a:xfrm>
            <a:off x="723900" y="335197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tx2"/>
                </a:solidFill>
              </a:rPr>
              <a:t>- John Deere API for agricultural machinery data</a:t>
            </a:r>
          </a:p>
          <a:p>
            <a:pPr marL="0" lvl="0" indent="0" algn="l" rtl="0">
              <a:spcBef>
                <a:spcPts val="0"/>
              </a:spcBef>
              <a:spcAft>
                <a:spcPts val="0"/>
              </a:spcAft>
              <a:buNone/>
            </a:pPr>
            <a:r>
              <a:rPr lang="en-US" sz="1100" dirty="0">
                <a:solidFill>
                  <a:schemeClr val="tx2"/>
                </a:solidFill>
              </a:rPr>
              <a:t>- </a:t>
            </a:r>
            <a:r>
              <a:rPr lang="en-US" sz="1100" dirty="0" err="1">
                <a:solidFill>
                  <a:schemeClr val="tx2"/>
                </a:solidFill>
              </a:rPr>
              <a:t>Agromonitoring</a:t>
            </a:r>
            <a:r>
              <a:rPr lang="en-US" sz="1100" dirty="0">
                <a:solidFill>
                  <a:schemeClr val="tx2"/>
                </a:solidFill>
              </a:rPr>
              <a:t> API for crop and weather monitoring</a:t>
            </a:r>
            <a:endParaRPr sz="1100" dirty="0">
              <a:solidFill>
                <a:schemeClr val="tx2"/>
              </a:solidFill>
            </a:endParaRPr>
          </a:p>
        </p:txBody>
      </p:sp>
      <p:sp>
        <p:nvSpPr>
          <p:cNvPr id="1103" name="Google Shape;1103;p34"/>
          <p:cNvSpPr txBox="1">
            <a:spLocks noGrp="1"/>
          </p:cNvSpPr>
          <p:nvPr>
            <p:ph type="subTitle" idx="4"/>
          </p:nvPr>
        </p:nvSpPr>
        <p:spPr>
          <a:xfrm>
            <a:off x="3577144" y="3351968"/>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HERE Maps API for location and routing services</a:t>
            </a:r>
          </a:p>
          <a:p>
            <a:pPr marL="0" lvl="0" indent="0" algn="l" rtl="0">
              <a:spcBef>
                <a:spcPts val="0"/>
              </a:spcBef>
              <a:spcAft>
                <a:spcPts val="0"/>
              </a:spcAft>
              <a:buNone/>
            </a:pPr>
            <a:r>
              <a:rPr lang="en-US" sz="1100" dirty="0"/>
              <a:t>   - </a:t>
            </a:r>
            <a:r>
              <a:rPr lang="en-US" sz="1100" dirty="0" err="1"/>
              <a:t>OpenALPR</a:t>
            </a:r>
            <a:r>
              <a:rPr lang="en-US" sz="1100" dirty="0"/>
              <a:t> for license plate recognition</a:t>
            </a:r>
            <a:endParaRPr sz="1100" dirty="0"/>
          </a:p>
        </p:txBody>
      </p:sp>
      <p:sp>
        <p:nvSpPr>
          <p:cNvPr id="1104" name="Google Shape;1104;p34"/>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Healthcare</a:t>
            </a:r>
            <a:endParaRPr dirty="0"/>
          </a:p>
        </p:txBody>
      </p:sp>
      <p:sp>
        <p:nvSpPr>
          <p:cNvPr id="1105" name="Google Shape;1105;p34"/>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Climate Change</a:t>
            </a:r>
            <a:endParaRPr dirty="0"/>
          </a:p>
        </p:txBody>
      </p:sp>
      <p:sp>
        <p:nvSpPr>
          <p:cNvPr id="1106" name="Google Shape;1106;p34"/>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Education</a:t>
            </a:r>
            <a:endParaRPr dirty="0"/>
          </a:p>
        </p:txBody>
      </p:sp>
      <p:sp>
        <p:nvSpPr>
          <p:cNvPr id="1107" name="Google Shape;1107;p34"/>
          <p:cNvSpPr txBox="1">
            <a:spLocks noGrp="1"/>
          </p:cNvSpPr>
          <p:nvPr>
            <p:ph type="subTitle" idx="5"/>
          </p:nvPr>
        </p:nvSpPr>
        <p:spPr>
          <a:xfrm>
            <a:off x="6430388" y="1569997"/>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Learning Management System (LMS) APIs like Canvas API</a:t>
            </a:r>
          </a:p>
          <a:p>
            <a:pPr marL="0" lvl="0" indent="0" algn="l" rtl="0">
              <a:spcBef>
                <a:spcPts val="0"/>
              </a:spcBef>
              <a:spcAft>
                <a:spcPts val="0"/>
              </a:spcAft>
              <a:buNone/>
            </a:pPr>
            <a:r>
              <a:rPr lang="en-US" sz="1100" dirty="0"/>
              <a:t>   - Natural Language Processing APIs for language learning applications</a:t>
            </a:r>
            <a:endParaRPr sz="1100" dirty="0"/>
          </a:p>
        </p:txBody>
      </p:sp>
      <p:sp>
        <p:nvSpPr>
          <p:cNvPr id="1108" name="Google Shape;1108;p34"/>
          <p:cNvSpPr txBox="1">
            <a:spLocks noGrp="1"/>
          </p:cNvSpPr>
          <p:nvPr>
            <p:ph type="subTitle" idx="6"/>
          </p:nvPr>
        </p:nvSpPr>
        <p:spPr>
          <a:xfrm>
            <a:off x="6430388" y="3351967"/>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1100" dirty="0"/>
              <a:t>- MITRE ATT&amp;CK framework API for threat intelligence</a:t>
            </a:r>
          </a:p>
          <a:p>
            <a:pPr marL="0" lvl="0" indent="0" algn="l" rtl="0">
              <a:spcBef>
                <a:spcPts val="0"/>
              </a:spcBef>
              <a:spcAft>
                <a:spcPts val="0"/>
              </a:spcAft>
              <a:buNone/>
            </a:pPr>
            <a:r>
              <a:rPr lang="en-ZA" sz="1100" dirty="0"/>
              <a:t>   - </a:t>
            </a:r>
            <a:r>
              <a:rPr lang="en-ZA" sz="1100" dirty="0" err="1"/>
              <a:t>VirusTotal</a:t>
            </a:r>
            <a:r>
              <a:rPr lang="en-ZA" sz="1100" dirty="0"/>
              <a:t> API for malware analysis</a:t>
            </a:r>
          </a:p>
        </p:txBody>
      </p:sp>
      <p:sp>
        <p:nvSpPr>
          <p:cNvPr id="1109" name="Google Shape;1109;p34"/>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solidFill>
              </a:rPr>
              <a:t>Argriculture</a:t>
            </a:r>
            <a:endParaRPr dirty="0">
              <a:solidFill>
                <a:schemeClr val="tx2"/>
              </a:solidFill>
            </a:endParaRPr>
          </a:p>
        </p:txBody>
      </p:sp>
      <p:sp>
        <p:nvSpPr>
          <p:cNvPr id="1110" name="Google Shape;1110;p34"/>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Transportation</a:t>
            </a:r>
            <a:endParaRPr dirty="0"/>
          </a:p>
        </p:txBody>
      </p:sp>
      <p:sp>
        <p:nvSpPr>
          <p:cNvPr id="1111" name="Google Shape;1111;p34"/>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Cybersecurity</a:t>
            </a:r>
            <a:endParaRPr dirty="0"/>
          </a:p>
        </p:txBody>
      </p:sp>
    </p:spTree>
    <p:extLst>
      <p:ext uri="{BB962C8B-B14F-4D97-AF65-F5344CB8AC3E}">
        <p14:creationId xmlns:p14="http://schemas.microsoft.com/office/powerpoint/2010/main" val="2015685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33"/>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Urban Planning</a:t>
            </a:r>
            <a:endParaRPr dirty="0"/>
          </a:p>
        </p:txBody>
      </p:sp>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Continuation…</a:t>
            </a:r>
            <a:endParaRPr dirty="0"/>
          </a:p>
        </p:txBody>
      </p:sp>
      <p:sp>
        <p:nvSpPr>
          <p:cNvPr id="1088" name="Google Shape;1088;p33"/>
          <p:cNvSpPr txBox="1">
            <a:spLocks noGrp="1"/>
          </p:cNvSpPr>
          <p:nvPr>
            <p:ph type="subTitle" idx="1"/>
          </p:nvPr>
        </p:nvSpPr>
        <p:spPr>
          <a:xfrm>
            <a:off x="1253225" y="1913541"/>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OPC UA (Open Platform Communications Unified Architecture) for industrial IoT</a:t>
            </a:r>
          </a:p>
          <a:p>
            <a:pPr marL="0" lvl="0" indent="0" algn="l" rtl="0">
              <a:spcBef>
                <a:spcPts val="0"/>
              </a:spcBef>
              <a:spcAft>
                <a:spcPts val="0"/>
              </a:spcAft>
              <a:buNone/>
            </a:pPr>
            <a:r>
              <a:rPr lang="en-US" sz="1100" dirty="0"/>
              <a:t>   - </a:t>
            </a:r>
            <a:r>
              <a:rPr lang="en-US" sz="1100" dirty="0" err="1"/>
              <a:t>MTConnect</a:t>
            </a:r>
            <a:r>
              <a:rPr lang="en-US" sz="1100" dirty="0"/>
              <a:t> for manufacturing equipment data exchange</a:t>
            </a:r>
            <a:endParaRPr sz="1100" dirty="0"/>
          </a:p>
        </p:txBody>
      </p:sp>
      <p:sp>
        <p:nvSpPr>
          <p:cNvPr id="1089" name="Google Shape;1089;p33"/>
          <p:cNvSpPr txBox="1">
            <a:spLocks noGrp="1"/>
          </p:cNvSpPr>
          <p:nvPr>
            <p:ph type="subTitle" idx="2"/>
          </p:nvPr>
        </p:nvSpPr>
        <p:spPr>
          <a:xfrm>
            <a:off x="5079776" y="1913541"/>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Plaid API for financial data aggregation</a:t>
            </a:r>
          </a:p>
          <a:p>
            <a:pPr marL="0" lvl="0" indent="0" algn="l" rtl="0">
              <a:spcBef>
                <a:spcPts val="0"/>
              </a:spcBef>
              <a:spcAft>
                <a:spcPts val="0"/>
              </a:spcAft>
              <a:buNone/>
            </a:pPr>
            <a:r>
              <a:rPr lang="en-US" sz="1100" dirty="0"/>
              <a:t>   - Blockchain APIs for cryptocurrency and smart contract applications</a:t>
            </a:r>
            <a:endParaRPr sz="1100" dirty="0"/>
          </a:p>
        </p:txBody>
      </p:sp>
      <p:sp>
        <p:nvSpPr>
          <p:cNvPr id="1090" name="Google Shape;1090;p33"/>
          <p:cNvSpPr txBox="1">
            <a:spLocks noGrp="1"/>
          </p:cNvSpPr>
          <p:nvPr>
            <p:ph type="subTitle" idx="3"/>
          </p:nvPr>
        </p:nvSpPr>
        <p:spPr>
          <a:xfrm>
            <a:off x="1253225" y="3431817"/>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OpenStreetMap API for geospatial data</a:t>
            </a:r>
          </a:p>
          <a:p>
            <a:pPr marL="0" lvl="0" indent="0" algn="l" rtl="0">
              <a:spcBef>
                <a:spcPts val="0"/>
              </a:spcBef>
              <a:spcAft>
                <a:spcPts val="0"/>
              </a:spcAft>
              <a:buNone/>
            </a:pPr>
            <a:r>
              <a:rPr lang="en-US" sz="1100" dirty="0"/>
              <a:t>   - </a:t>
            </a:r>
            <a:r>
              <a:rPr lang="en-US" sz="1100" dirty="0" err="1"/>
              <a:t>CitySDK</a:t>
            </a:r>
            <a:r>
              <a:rPr lang="en-US" sz="1100" dirty="0"/>
              <a:t> for city-related data and services</a:t>
            </a:r>
          </a:p>
        </p:txBody>
      </p:sp>
      <p:sp>
        <p:nvSpPr>
          <p:cNvPr id="1091" name="Google Shape;1091;p33"/>
          <p:cNvSpPr txBox="1">
            <a:spLocks noGrp="1"/>
          </p:cNvSpPr>
          <p:nvPr>
            <p:ph type="subTitle" idx="4"/>
          </p:nvPr>
        </p:nvSpPr>
        <p:spPr>
          <a:xfrm>
            <a:off x="5079776" y="3431814"/>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a:t>
            </a:r>
            <a:r>
              <a:rPr lang="en-US" sz="1100" dirty="0" err="1"/>
              <a:t>Dialogflow</a:t>
            </a:r>
            <a:r>
              <a:rPr lang="en-US" sz="1100" dirty="0"/>
              <a:t> for building conversational interfaces</a:t>
            </a:r>
          </a:p>
          <a:p>
            <a:pPr marL="0" lvl="0" indent="0" algn="l" rtl="0">
              <a:spcBef>
                <a:spcPts val="0"/>
              </a:spcBef>
              <a:spcAft>
                <a:spcPts val="0"/>
              </a:spcAft>
              <a:buNone/>
            </a:pPr>
            <a:r>
              <a:rPr lang="en-US" sz="1100" dirty="0"/>
              <a:t>    - Zendesk API for customer support integrations</a:t>
            </a:r>
            <a:endParaRPr sz="1100" dirty="0"/>
          </a:p>
        </p:txBody>
      </p:sp>
      <p:sp>
        <p:nvSpPr>
          <p:cNvPr id="1092" name="Google Shape;1092;p33"/>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Manufacturing</a:t>
            </a:r>
            <a:endParaRPr dirty="0"/>
          </a:p>
        </p:txBody>
      </p:sp>
      <p:sp>
        <p:nvSpPr>
          <p:cNvPr id="1093" name="Google Shape;1093;p33"/>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Financial Services</a:t>
            </a:r>
            <a:endParaRPr dirty="0"/>
          </a:p>
        </p:txBody>
      </p:sp>
      <p:sp>
        <p:nvSpPr>
          <p:cNvPr id="1094" name="Google Shape;1094;p33"/>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Customer Service</a:t>
            </a:r>
            <a:endParaRPr dirty="0"/>
          </a:p>
        </p:txBody>
      </p:sp>
    </p:spTree>
    <p:extLst>
      <p:ext uri="{BB962C8B-B14F-4D97-AF65-F5344CB8AC3E}">
        <p14:creationId xmlns:p14="http://schemas.microsoft.com/office/powerpoint/2010/main" val="324462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153962" y="2418466"/>
            <a:ext cx="4383600" cy="1441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Challenages and Considerations</a:t>
            </a:r>
            <a:endParaRPr sz="3600" dirty="0"/>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07</a:t>
            </a:r>
            <a:endParaRPr dirty="0"/>
          </a:p>
        </p:txBody>
      </p:sp>
      <p:pic>
        <p:nvPicPr>
          <p:cNvPr id="968" name="Google Shape;968;p30"/>
          <p:cNvPicPr preferRelativeResize="0">
            <a:picLocks noGrp="1"/>
          </p:cNvPicPr>
          <p:nvPr>
            <p:ph type="pic" idx="3"/>
          </p:nvPr>
        </p:nvPicPr>
        <p:blipFill>
          <a:blip r:embed="rId3">
            <a:extLst>
              <a:ext uri="{837473B0-CC2E-450A-ABE3-18F120FF3D39}">
                <a1611:picAttrSrcUrl xmlns:a1611="http://schemas.microsoft.com/office/drawing/2016/11/main" r:id="rId4"/>
              </a:ext>
            </a:extLst>
          </a:blip>
          <a:srcRect l="21875" r="21875"/>
          <a:stretch/>
        </p:blipFill>
        <p:spPr>
          <a:xfrm>
            <a:off x="484625" y="1076550"/>
            <a:ext cx="2990400" cy="2990400"/>
          </a:xfrm>
          <a:prstGeom prst="roundRect">
            <a:avLst>
              <a:gd name="adj" fmla="val 16667"/>
            </a:avLst>
          </a:prstGeom>
        </p:spPr>
      </p:pic>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79319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571515" y="45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Implementation </a:t>
            </a:r>
            <a:r>
              <a:rPr lang="en-ZA" sz="2400" dirty="0"/>
              <a:t>Sector-Specific Examples:</a:t>
            </a:r>
            <a:endParaRPr sz="2400" dirty="0"/>
          </a:p>
        </p:txBody>
      </p:sp>
      <p:sp>
        <p:nvSpPr>
          <p:cNvPr id="1100" name="Google Shape;1100;p34"/>
          <p:cNvSpPr txBox="1">
            <a:spLocks noGrp="1"/>
          </p:cNvSpPr>
          <p:nvPr>
            <p:ph type="subTitle" idx="1"/>
          </p:nvPr>
        </p:nvSpPr>
        <p:spPr>
          <a:xfrm>
            <a:off x="563716" y="1569994"/>
            <a:ext cx="2566604" cy="13867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Protecting sensitive personal information, especially in healthcare and financial services</a:t>
            </a:r>
          </a:p>
          <a:p>
            <a:pPr marL="0" lvl="0" indent="0" algn="l" rtl="0">
              <a:spcBef>
                <a:spcPts val="0"/>
              </a:spcBef>
              <a:spcAft>
                <a:spcPts val="0"/>
              </a:spcAft>
              <a:buNone/>
            </a:pPr>
            <a:r>
              <a:rPr lang="en-US" sz="1000" dirty="0"/>
              <a:t>- Ensuring data sovereignty and compliance with regulations like GDPR</a:t>
            </a:r>
          </a:p>
          <a:p>
            <a:pPr marL="0" lvl="0" indent="0" algn="l" rtl="0">
              <a:spcBef>
                <a:spcPts val="0"/>
              </a:spcBef>
              <a:spcAft>
                <a:spcPts val="0"/>
              </a:spcAft>
              <a:buNone/>
            </a:pPr>
            <a:r>
              <a:rPr lang="en-US" sz="1000" dirty="0"/>
              <a:t>- Preventing unauthorized access and data breaches</a:t>
            </a:r>
          </a:p>
        </p:txBody>
      </p:sp>
      <p:sp>
        <p:nvSpPr>
          <p:cNvPr id="1101" name="Google Shape;1101;p34"/>
          <p:cNvSpPr txBox="1">
            <a:spLocks noGrp="1"/>
          </p:cNvSpPr>
          <p:nvPr>
            <p:ph type="subTitle" idx="2"/>
          </p:nvPr>
        </p:nvSpPr>
        <p:spPr>
          <a:xfrm>
            <a:off x="3416960" y="1570004"/>
            <a:ext cx="2566604" cy="13867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Addressing bias in AI algorithms and datasets</a:t>
            </a:r>
          </a:p>
          <a:p>
            <a:pPr marL="0" lvl="0" indent="0" algn="l" rtl="0">
              <a:spcBef>
                <a:spcPts val="0"/>
              </a:spcBef>
              <a:spcAft>
                <a:spcPts val="0"/>
              </a:spcAft>
              <a:buNone/>
            </a:pPr>
            <a:r>
              <a:rPr lang="en-US" sz="1000" dirty="0"/>
              <a:t>- Ensuring transparency and explainability of AI decision-making</a:t>
            </a:r>
          </a:p>
          <a:p>
            <a:pPr marL="0" lvl="0" indent="0" algn="l" rtl="0">
              <a:spcBef>
                <a:spcPts val="0"/>
              </a:spcBef>
              <a:spcAft>
                <a:spcPts val="0"/>
              </a:spcAft>
              <a:buNone/>
            </a:pPr>
            <a:r>
              <a:rPr lang="en-US" sz="1000" dirty="0"/>
              <a:t>- Balancing automation with human oversight and intervention</a:t>
            </a:r>
          </a:p>
        </p:txBody>
      </p:sp>
      <p:sp>
        <p:nvSpPr>
          <p:cNvPr id="1102" name="Google Shape;1102;p34"/>
          <p:cNvSpPr txBox="1">
            <a:spLocks noGrp="1"/>
          </p:cNvSpPr>
          <p:nvPr>
            <p:ph type="subTitle" idx="3"/>
          </p:nvPr>
        </p:nvSpPr>
        <p:spPr>
          <a:xfrm>
            <a:off x="563716" y="3351970"/>
            <a:ext cx="2566604" cy="12267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Integrating AI with legacy systems and infrastructure</a:t>
            </a:r>
          </a:p>
          <a:p>
            <a:pPr marL="0" lvl="0" indent="0" algn="l" rtl="0">
              <a:spcBef>
                <a:spcPts val="0"/>
              </a:spcBef>
              <a:spcAft>
                <a:spcPts val="0"/>
              </a:spcAft>
              <a:buNone/>
            </a:pPr>
            <a:r>
              <a:rPr lang="en-US" sz="1000" dirty="0"/>
              <a:t>- Ensuring scalability and reliability of AI solutions</a:t>
            </a:r>
          </a:p>
          <a:p>
            <a:pPr marL="0" lvl="0" indent="0" algn="l" rtl="0">
              <a:spcBef>
                <a:spcPts val="0"/>
              </a:spcBef>
              <a:spcAft>
                <a:spcPts val="0"/>
              </a:spcAft>
              <a:buNone/>
            </a:pPr>
            <a:r>
              <a:rPr lang="en-US" sz="1000" dirty="0"/>
              <a:t>- Managing the computational resources required for AI processing</a:t>
            </a:r>
          </a:p>
        </p:txBody>
      </p:sp>
      <p:sp>
        <p:nvSpPr>
          <p:cNvPr id="1103" name="Google Shape;1103;p34"/>
          <p:cNvSpPr txBox="1">
            <a:spLocks noGrp="1"/>
          </p:cNvSpPr>
          <p:nvPr>
            <p:ph type="subTitle" idx="4"/>
          </p:nvPr>
        </p:nvSpPr>
        <p:spPr>
          <a:xfrm>
            <a:off x="3416959" y="3351968"/>
            <a:ext cx="2558803" cy="12267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Reskilling and upskilling employees to work alongside AI systems</a:t>
            </a:r>
          </a:p>
          <a:p>
            <a:pPr marL="0" lvl="0" indent="0" algn="l" rtl="0">
              <a:spcBef>
                <a:spcPts val="0"/>
              </a:spcBef>
              <a:spcAft>
                <a:spcPts val="0"/>
              </a:spcAft>
              <a:buNone/>
            </a:pPr>
            <a:r>
              <a:rPr lang="en-US" sz="1000" dirty="0"/>
              <a:t>- Managing potential job displacement due to automation</a:t>
            </a:r>
          </a:p>
          <a:p>
            <a:pPr marL="0" lvl="0" indent="0" algn="l" rtl="0">
              <a:spcBef>
                <a:spcPts val="0"/>
              </a:spcBef>
              <a:spcAft>
                <a:spcPts val="0"/>
              </a:spcAft>
              <a:buNone/>
            </a:pPr>
            <a:r>
              <a:rPr lang="en-US" sz="1000" dirty="0"/>
              <a:t>- Cultivating AI literacy across organizations</a:t>
            </a:r>
          </a:p>
        </p:txBody>
      </p:sp>
      <p:sp>
        <p:nvSpPr>
          <p:cNvPr id="1104" name="Google Shape;1104;p34"/>
          <p:cNvSpPr txBox="1">
            <a:spLocks noGrp="1"/>
          </p:cNvSpPr>
          <p:nvPr>
            <p:ph type="subTitle" idx="7"/>
          </p:nvPr>
        </p:nvSpPr>
        <p:spPr>
          <a:xfrm>
            <a:off x="571515" y="1060275"/>
            <a:ext cx="2558805"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Data Privacy and Security</a:t>
            </a:r>
            <a:endParaRPr dirty="0"/>
          </a:p>
        </p:txBody>
      </p:sp>
      <p:sp>
        <p:nvSpPr>
          <p:cNvPr id="1105" name="Google Shape;1105;p34"/>
          <p:cNvSpPr txBox="1">
            <a:spLocks noGrp="1"/>
          </p:cNvSpPr>
          <p:nvPr>
            <p:ph type="subTitle" idx="8"/>
          </p:nvPr>
        </p:nvSpPr>
        <p:spPr>
          <a:xfrm>
            <a:off x="3422810" y="1060284"/>
            <a:ext cx="255880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Ethical Concerns</a:t>
            </a:r>
            <a:endParaRPr dirty="0"/>
          </a:p>
        </p:txBody>
      </p:sp>
      <p:sp>
        <p:nvSpPr>
          <p:cNvPr id="1106" name="Google Shape;1106;p34"/>
          <p:cNvSpPr txBox="1">
            <a:spLocks noGrp="1"/>
          </p:cNvSpPr>
          <p:nvPr>
            <p:ph type="subTitle" idx="9"/>
          </p:nvPr>
        </p:nvSpPr>
        <p:spPr>
          <a:xfrm>
            <a:off x="6274104" y="1060284"/>
            <a:ext cx="232259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Regulatory Compliance</a:t>
            </a:r>
            <a:endParaRPr dirty="0"/>
          </a:p>
        </p:txBody>
      </p:sp>
      <p:sp>
        <p:nvSpPr>
          <p:cNvPr id="1107" name="Google Shape;1107;p34"/>
          <p:cNvSpPr txBox="1">
            <a:spLocks noGrp="1"/>
          </p:cNvSpPr>
          <p:nvPr>
            <p:ph type="subTitle" idx="5"/>
          </p:nvPr>
        </p:nvSpPr>
        <p:spPr>
          <a:xfrm>
            <a:off x="6270204" y="1569996"/>
            <a:ext cx="2322594" cy="13867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Navigating complex and evolving regulations across different jurisdictions</a:t>
            </a:r>
          </a:p>
          <a:p>
            <a:pPr marL="0" lvl="0" indent="0" algn="l" rtl="0">
              <a:spcBef>
                <a:spcPts val="0"/>
              </a:spcBef>
              <a:spcAft>
                <a:spcPts val="0"/>
              </a:spcAft>
              <a:buNone/>
            </a:pPr>
            <a:r>
              <a:rPr lang="en-US" sz="1000" dirty="0"/>
              <a:t>- Ensuring AI systems meet industry-specific standards and certifications</a:t>
            </a:r>
          </a:p>
          <a:p>
            <a:pPr marL="0" lvl="0" indent="0" algn="l" rtl="0">
              <a:spcBef>
                <a:spcPts val="0"/>
              </a:spcBef>
              <a:spcAft>
                <a:spcPts val="0"/>
              </a:spcAft>
              <a:buNone/>
            </a:pPr>
            <a:r>
              <a:rPr lang="en-US" sz="1000" dirty="0"/>
              <a:t>- Addressing liability issues in case of AI errors or failures</a:t>
            </a:r>
          </a:p>
        </p:txBody>
      </p:sp>
      <p:sp>
        <p:nvSpPr>
          <p:cNvPr id="1108" name="Google Shape;1108;p34"/>
          <p:cNvSpPr txBox="1">
            <a:spLocks noGrp="1"/>
          </p:cNvSpPr>
          <p:nvPr>
            <p:ph type="subTitle" idx="6"/>
          </p:nvPr>
        </p:nvSpPr>
        <p:spPr>
          <a:xfrm>
            <a:off x="6270204" y="3351966"/>
            <a:ext cx="2326494" cy="12267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Justifying high initial investments in AI technology and infrastructure</a:t>
            </a:r>
          </a:p>
          <a:p>
            <a:pPr marL="0" lvl="0" indent="0" algn="l" rtl="0">
              <a:spcBef>
                <a:spcPts val="0"/>
              </a:spcBef>
              <a:spcAft>
                <a:spcPts val="0"/>
              </a:spcAft>
              <a:buNone/>
            </a:pPr>
            <a:r>
              <a:rPr lang="en-US" sz="1000" dirty="0"/>
              <a:t>- Demonstrating tangible returns on AI investments</a:t>
            </a:r>
          </a:p>
          <a:p>
            <a:pPr marL="0" lvl="0" indent="0" algn="l" rtl="0">
              <a:spcBef>
                <a:spcPts val="0"/>
              </a:spcBef>
              <a:spcAft>
                <a:spcPts val="0"/>
              </a:spcAft>
              <a:buNone/>
            </a:pPr>
            <a:r>
              <a:rPr lang="en-US" sz="1000" dirty="0"/>
              <a:t>- Managing ongoing costs for AI maintenance and upgrades</a:t>
            </a:r>
          </a:p>
        </p:txBody>
      </p:sp>
      <p:sp>
        <p:nvSpPr>
          <p:cNvPr id="1109" name="Google Shape;1109;p34"/>
          <p:cNvSpPr txBox="1">
            <a:spLocks noGrp="1"/>
          </p:cNvSpPr>
          <p:nvPr>
            <p:ph type="subTitle" idx="13"/>
          </p:nvPr>
        </p:nvSpPr>
        <p:spPr>
          <a:xfrm>
            <a:off x="563715" y="2845800"/>
            <a:ext cx="2558805"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Technical Challenges</a:t>
            </a:r>
            <a:endParaRPr dirty="0"/>
          </a:p>
        </p:txBody>
      </p:sp>
      <p:sp>
        <p:nvSpPr>
          <p:cNvPr id="1110" name="Google Shape;1110;p34"/>
          <p:cNvSpPr txBox="1">
            <a:spLocks noGrp="1"/>
          </p:cNvSpPr>
          <p:nvPr>
            <p:ph type="subTitle" idx="14"/>
          </p:nvPr>
        </p:nvSpPr>
        <p:spPr>
          <a:xfrm>
            <a:off x="3422810" y="2845800"/>
            <a:ext cx="2558803"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Workforce Transformation</a:t>
            </a:r>
            <a:endParaRPr dirty="0"/>
          </a:p>
        </p:txBody>
      </p:sp>
      <p:sp>
        <p:nvSpPr>
          <p:cNvPr id="1111" name="Google Shape;1111;p34"/>
          <p:cNvSpPr txBox="1">
            <a:spLocks noGrp="1"/>
          </p:cNvSpPr>
          <p:nvPr>
            <p:ph type="subTitle" idx="15"/>
          </p:nvPr>
        </p:nvSpPr>
        <p:spPr>
          <a:xfrm>
            <a:off x="6274106" y="2845800"/>
            <a:ext cx="2318692"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Cost and ROI</a:t>
            </a:r>
            <a:endParaRPr dirty="0"/>
          </a:p>
        </p:txBody>
      </p:sp>
    </p:spTree>
    <p:extLst>
      <p:ext uri="{BB962C8B-B14F-4D97-AF65-F5344CB8AC3E}">
        <p14:creationId xmlns:p14="http://schemas.microsoft.com/office/powerpoint/2010/main" val="437019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57151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2400" dirty="0"/>
              <a:t>Continuation…</a:t>
            </a:r>
            <a:endParaRPr sz="2400" dirty="0"/>
          </a:p>
        </p:txBody>
      </p:sp>
      <p:sp>
        <p:nvSpPr>
          <p:cNvPr id="1100" name="Google Shape;1100;p34"/>
          <p:cNvSpPr txBox="1">
            <a:spLocks noGrp="1"/>
          </p:cNvSpPr>
          <p:nvPr>
            <p:ph type="subTitle" idx="1"/>
          </p:nvPr>
        </p:nvSpPr>
        <p:spPr>
          <a:xfrm>
            <a:off x="563716" y="1569994"/>
            <a:ext cx="2566604" cy="13867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Ensuring access to large, high-quality datasets for training AI models</a:t>
            </a:r>
          </a:p>
          <a:p>
            <a:pPr marL="0" lvl="0" indent="0" algn="l" rtl="0">
              <a:spcBef>
                <a:spcPts val="0"/>
              </a:spcBef>
              <a:spcAft>
                <a:spcPts val="0"/>
              </a:spcAft>
              <a:buNone/>
            </a:pPr>
            <a:r>
              <a:rPr lang="en-US" sz="1000" dirty="0"/>
              <a:t>- Addressing data silos and interoperability issues</a:t>
            </a:r>
          </a:p>
          <a:p>
            <a:pPr marL="0" lvl="0" indent="0" algn="l" rtl="0">
              <a:spcBef>
                <a:spcPts val="0"/>
              </a:spcBef>
              <a:spcAft>
                <a:spcPts val="0"/>
              </a:spcAft>
              <a:buNone/>
            </a:pPr>
            <a:r>
              <a:rPr lang="en-US" sz="1000" dirty="0"/>
              <a:t>- Managing data labeling and preparation processes</a:t>
            </a:r>
          </a:p>
        </p:txBody>
      </p:sp>
      <p:sp>
        <p:nvSpPr>
          <p:cNvPr id="1101" name="Google Shape;1101;p34"/>
          <p:cNvSpPr txBox="1">
            <a:spLocks noGrp="1"/>
          </p:cNvSpPr>
          <p:nvPr>
            <p:ph type="subTitle" idx="2"/>
          </p:nvPr>
        </p:nvSpPr>
        <p:spPr>
          <a:xfrm>
            <a:off x="3416960" y="1570004"/>
            <a:ext cx="2566604" cy="13867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Building public trust in AI-driven systems, especially in sensitive areas like healthcare</a:t>
            </a:r>
          </a:p>
          <a:p>
            <a:pPr marL="0" lvl="0" indent="0" algn="l" rtl="0">
              <a:spcBef>
                <a:spcPts val="0"/>
              </a:spcBef>
              <a:spcAft>
                <a:spcPts val="0"/>
              </a:spcAft>
              <a:buNone/>
            </a:pPr>
            <a:r>
              <a:rPr lang="en-US" sz="1000" dirty="0"/>
              <a:t>- Overcoming resistance to change within organizations</a:t>
            </a:r>
          </a:p>
          <a:p>
            <a:pPr marL="0" lvl="0" indent="0" algn="l" rtl="0">
              <a:spcBef>
                <a:spcPts val="0"/>
              </a:spcBef>
              <a:spcAft>
                <a:spcPts val="0"/>
              </a:spcAft>
              <a:buNone/>
            </a:pPr>
            <a:r>
              <a:rPr lang="en-US" sz="1000" dirty="0"/>
              <a:t>- Ensuring user-friendly interfaces for AI tools to encourage adoption</a:t>
            </a:r>
          </a:p>
        </p:txBody>
      </p:sp>
      <p:sp>
        <p:nvSpPr>
          <p:cNvPr id="1102" name="Google Shape;1102;p34"/>
          <p:cNvSpPr txBox="1">
            <a:spLocks noGrp="1"/>
          </p:cNvSpPr>
          <p:nvPr>
            <p:ph type="subTitle" idx="3"/>
          </p:nvPr>
        </p:nvSpPr>
        <p:spPr>
          <a:xfrm>
            <a:off x="563716" y="3351970"/>
            <a:ext cx="2566604" cy="12267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Ensuring AI systems remain effective as contexts change over time</a:t>
            </a:r>
          </a:p>
          <a:p>
            <a:pPr marL="0" lvl="0" indent="0" algn="l" rtl="0">
              <a:spcBef>
                <a:spcPts val="0"/>
              </a:spcBef>
              <a:spcAft>
                <a:spcPts val="0"/>
              </a:spcAft>
              <a:buNone/>
            </a:pPr>
            <a:r>
              <a:rPr lang="en-US" sz="1000" dirty="0"/>
              <a:t>- Managing the environmental impact of energy-intensive AI computations</a:t>
            </a:r>
          </a:p>
          <a:p>
            <a:pPr marL="0" lvl="0" indent="0" algn="l" rtl="0">
              <a:spcBef>
                <a:spcPts val="0"/>
              </a:spcBef>
              <a:spcAft>
                <a:spcPts val="0"/>
              </a:spcAft>
              <a:buNone/>
            </a:pPr>
            <a:r>
              <a:rPr lang="en-US" sz="1000" dirty="0"/>
              <a:t>- Developing strategies for continuous improvement and adaptation of AI systems</a:t>
            </a:r>
          </a:p>
        </p:txBody>
      </p:sp>
      <p:sp>
        <p:nvSpPr>
          <p:cNvPr id="1103" name="Google Shape;1103;p34"/>
          <p:cNvSpPr txBox="1">
            <a:spLocks noGrp="1"/>
          </p:cNvSpPr>
          <p:nvPr>
            <p:ph type="subTitle" idx="4"/>
          </p:nvPr>
        </p:nvSpPr>
        <p:spPr>
          <a:xfrm>
            <a:off x="3416959" y="3351968"/>
            <a:ext cx="2558803" cy="12267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Establishing clear lines of responsibility for AI-driven decisions</a:t>
            </a:r>
          </a:p>
          <a:p>
            <a:pPr marL="0" lvl="0" indent="0" algn="l" rtl="0">
              <a:spcBef>
                <a:spcPts val="0"/>
              </a:spcBef>
              <a:spcAft>
                <a:spcPts val="0"/>
              </a:spcAft>
              <a:buNone/>
            </a:pPr>
            <a:r>
              <a:rPr lang="en-US" sz="1000" dirty="0"/>
              <a:t>- Developing governance frameworks for AI deployment and monitoring</a:t>
            </a:r>
          </a:p>
          <a:p>
            <a:pPr marL="0" lvl="0" indent="0" algn="l" rtl="0">
              <a:spcBef>
                <a:spcPts val="0"/>
              </a:spcBef>
              <a:spcAft>
                <a:spcPts val="0"/>
              </a:spcAft>
              <a:buNone/>
            </a:pPr>
            <a:r>
              <a:rPr lang="en-US" sz="1000" dirty="0"/>
              <a:t>- Implementing mechanisms for auditing and validating AI systems</a:t>
            </a:r>
          </a:p>
        </p:txBody>
      </p:sp>
      <p:sp>
        <p:nvSpPr>
          <p:cNvPr id="1104" name="Google Shape;1104;p34"/>
          <p:cNvSpPr txBox="1">
            <a:spLocks noGrp="1"/>
          </p:cNvSpPr>
          <p:nvPr>
            <p:ph type="subTitle" idx="7"/>
          </p:nvPr>
        </p:nvSpPr>
        <p:spPr>
          <a:xfrm>
            <a:off x="571515" y="1060275"/>
            <a:ext cx="2558805"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Data Quality and Availability</a:t>
            </a:r>
            <a:endParaRPr dirty="0"/>
          </a:p>
        </p:txBody>
      </p:sp>
      <p:sp>
        <p:nvSpPr>
          <p:cNvPr id="1105" name="Google Shape;1105;p34"/>
          <p:cNvSpPr txBox="1">
            <a:spLocks noGrp="1"/>
          </p:cNvSpPr>
          <p:nvPr>
            <p:ph type="subTitle" idx="8"/>
          </p:nvPr>
        </p:nvSpPr>
        <p:spPr>
          <a:xfrm>
            <a:off x="3422810" y="1060284"/>
            <a:ext cx="255880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Trust and Adoption</a:t>
            </a:r>
            <a:endParaRPr dirty="0"/>
          </a:p>
        </p:txBody>
      </p:sp>
      <p:sp>
        <p:nvSpPr>
          <p:cNvPr id="1106" name="Google Shape;1106;p34"/>
          <p:cNvSpPr txBox="1">
            <a:spLocks noGrp="1"/>
          </p:cNvSpPr>
          <p:nvPr>
            <p:ph type="subTitle" idx="9"/>
          </p:nvPr>
        </p:nvSpPr>
        <p:spPr>
          <a:xfrm>
            <a:off x="6274104" y="1060284"/>
            <a:ext cx="232259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Interdisciplinary Collaboration</a:t>
            </a:r>
            <a:endParaRPr dirty="0"/>
          </a:p>
        </p:txBody>
      </p:sp>
      <p:sp>
        <p:nvSpPr>
          <p:cNvPr id="1107" name="Google Shape;1107;p34"/>
          <p:cNvSpPr txBox="1">
            <a:spLocks noGrp="1"/>
          </p:cNvSpPr>
          <p:nvPr>
            <p:ph type="subTitle" idx="5"/>
          </p:nvPr>
        </p:nvSpPr>
        <p:spPr>
          <a:xfrm>
            <a:off x="6270204" y="1569996"/>
            <a:ext cx="2322594" cy="13867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Bridging gaps between AI experts, domain specialists, and end-users</a:t>
            </a:r>
          </a:p>
          <a:p>
            <a:pPr marL="0" lvl="0" indent="0" algn="l" rtl="0">
              <a:spcBef>
                <a:spcPts val="0"/>
              </a:spcBef>
              <a:spcAft>
                <a:spcPts val="0"/>
              </a:spcAft>
              <a:buNone/>
            </a:pPr>
            <a:r>
              <a:rPr lang="en-US" sz="1000" dirty="0"/>
              <a:t>- Fostering collaboration between academia, industry, and government</a:t>
            </a:r>
          </a:p>
          <a:p>
            <a:pPr marL="0" lvl="0" indent="0" algn="l" rtl="0">
              <a:spcBef>
                <a:spcPts val="0"/>
              </a:spcBef>
              <a:spcAft>
                <a:spcPts val="0"/>
              </a:spcAft>
              <a:buNone/>
            </a:pPr>
            <a:r>
              <a:rPr lang="en-US" sz="1000" dirty="0"/>
              <a:t>- Balancing technical capabilities with real-world applicability</a:t>
            </a:r>
          </a:p>
        </p:txBody>
      </p:sp>
      <p:sp>
        <p:nvSpPr>
          <p:cNvPr id="1108" name="Google Shape;1108;p34"/>
          <p:cNvSpPr txBox="1">
            <a:spLocks noGrp="1"/>
          </p:cNvSpPr>
          <p:nvPr>
            <p:ph type="subTitle" idx="6"/>
          </p:nvPr>
        </p:nvSpPr>
        <p:spPr>
          <a:xfrm>
            <a:off x="6270204" y="3351966"/>
            <a:ext cx="2326494" cy="13465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 Addressing potential societal changes due to widespread AI adoption</a:t>
            </a:r>
          </a:p>
          <a:p>
            <a:pPr marL="0" lvl="0" indent="0" algn="l" rtl="0">
              <a:spcBef>
                <a:spcPts val="0"/>
              </a:spcBef>
              <a:spcAft>
                <a:spcPts val="0"/>
              </a:spcAft>
              <a:buNone/>
            </a:pPr>
            <a:r>
              <a:rPr lang="en-US" sz="1000" dirty="0"/>
              <a:t>- Considering the impact on different demographic groups and communities</a:t>
            </a:r>
          </a:p>
          <a:p>
            <a:pPr marL="0" lvl="0" indent="0" algn="l" rtl="0">
              <a:spcBef>
                <a:spcPts val="0"/>
              </a:spcBef>
              <a:spcAft>
                <a:spcPts val="0"/>
              </a:spcAft>
              <a:buNone/>
            </a:pPr>
            <a:r>
              <a:rPr lang="en-US" sz="1000" dirty="0"/>
              <a:t>- Balancing efficiency gains with potential negative societal consequences</a:t>
            </a:r>
          </a:p>
        </p:txBody>
      </p:sp>
      <p:sp>
        <p:nvSpPr>
          <p:cNvPr id="1109" name="Google Shape;1109;p34"/>
          <p:cNvSpPr txBox="1">
            <a:spLocks noGrp="1"/>
          </p:cNvSpPr>
          <p:nvPr>
            <p:ph type="subTitle" idx="13"/>
          </p:nvPr>
        </p:nvSpPr>
        <p:spPr>
          <a:xfrm>
            <a:off x="563715" y="2845800"/>
            <a:ext cx="2558805"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Long-term Sustainability</a:t>
            </a:r>
            <a:endParaRPr dirty="0"/>
          </a:p>
        </p:txBody>
      </p:sp>
      <p:sp>
        <p:nvSpPr>
          <p:cNvPr id="1110" name="Google Shape;1110;p34"/>
          <p:cNvSpPr txBox="1">
            <a:spLocks noGrp="1"/>
          </p:cNvSpPr>
          <p:nvPr>
            <p:ph type="subTitle" idx="14"/>
          </p:nvPr>
        </p:nvSpPr>
        <p:spPr>
          <a:xfrm>
            <a:off x="3422810" y="2845800"/>
            <a:ext cx="2558803"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Accountability and Governance</a:t>
            </a:r>
            <a:endParaRPr dirty="0"/>
          </a:p>
        </p:txBody>
      </p:sp>
      <p:sp>
        <p:nvSpPr>
          <p:cNvPr id="1111" name="Google Shape;1111;p34"/>
          <p:cNvSpPr txBox="1">
            <a:spLocks noGrp="1"/>
          </p:cNvSpPr>
          <p:nvPr>
            <p:ph type="subTitle" idx="15"/>
          </p:nvPr>
        </p:nvSpPr>
        <p:spPr>
          <a:xfrm>
            <a:off x="6274106" y="2845800"/>
            <a:ext cx="2318692"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Cultural and Social Impact</a:t>
            </a:r>
            <a:endParaRPr dirty="0"/>
          </a:p>
        </p:txBody>
      </p:sp>
    </p:spTree>
    <p:extLst>
      <p:ext uri="{BB962C8B-B14F-4D97-AF65-F5344CB8AC3E}">
        <p14:creationId xmlns:p14="http://schemas.microsoft.com/office/powerpoint/2010/main" val="384034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153962" y="2418466"/>
            <a:ext cx="4383600" cy="1441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 and Idea</a:t>
            </a:r>
            <a:endParaRPr sz="3600" dirty="0"/>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08</a:t>
            </a:r>
            <a:endParaRPr dirty="0"/>
          </a:p>
        </p:txBody>
      </p:sp>
      <p:pic>
        <p:nvPicPr>
          <p:cNvPr id="968" name="Google Shape;968;p30"/>
          <p:cNvPicPr preferRelativeResize="0">
            <a:picLocks noGrp="1"/>
          </p:cNvPicPr>
          <p:nvPr>
            <p:ph type="pic" idx="3"/>
          </p:nvPr>
        </p:nvPicPr>
        <p:blipFill>
          <a:blip r:embed="rId3">
            <a:extLst>
              <a:ext uri="{837473B0-CC2E-450A-ABE3-18F120FF3D39}">
                <a1611:picAttrSrcUrl xmlns:a1611="http://schemas.microsoft.com/office/drawing/2016/11/main" r:id="rId4"/>
              </a:ext>
            </a:extLst>
          </a:blip>
          <a:srcRect/>
          <a:stretch/>
        </p:blipFill>
        <p:spPr>
          <a:xfrm>
            <a:off x="484625" y="1076550"/>
            <a:ext cx="2990400" cy="2990400"/>
          </a:xfrm>
          <a:prstGeom prst="roundRect">
            <a:avLst>
              <a:gd name="adj" fmla="val 16667"/>
            </a:avLst>
          </a:prstGeom>
        </p:spPr>
      </p:pic>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14724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Agricultural Detection</a:t>
            </a:r>
            <a:endParaRPr dirty="0"/>
          </a:p>
        </p:txBody>
      </p:sp>
      <p:sp>
        <p:nvSpPr>
          <p:cNvPr id="1273" name="Google Shape;1273;p39"/>
          <p:cNvSpPr txBox="1"/>
          <p:nvPr/>
        </p:nvSpPr>
        <p:spPr>
          <a:xfrm>
            <a:off x="723900" y="1286544"/>
            <a:ext cx="1757100" cy="61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Epilogue"/>
                <a:ea typeface="Epilogue"/>
                <a:cs typeface="Epilogue"/>
                <a:sym typeface="Epilogue"/>
              </a:rPr>
              <a:t>Visuals</a:t>
            </a:r>
            <a:endParaRPr sz="1800" b="1">
              <a:solidFill>
                <a:schemeClr val="dk1"/>
              </a:solidFill>
              <a:latin typeface="Epilogue"/>
              <a:ea typeface="Epilogue"/>
              <a:cs typeface="Epilogue"/>
              <a:sym typeface="Epilogue"/>
            </a:endParaRPr>
          </a:p>
        </p:txBody>
      </p:sp>
      <p:sp>
        <p:nvSpPr>
          <p:cNvPr id="1274" name="Google Shape;1274;p39"/>
          <p:cNvSpPr txBox="1"/>
          <p:nvPr/>
        </p:nvSpPr>
        <p:spPr>
          <a:xfrm>
            <a:off x="723900" y="2427996"/>
            <a:ext cx="1757100" cy="61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Epilogue"/>
                <a:ea typeface="Epilogue"/>
                <a:cs typeface="Epilogue"/>
                <a:sym typeface="Epilogue"/>
              </a:rPr>
              <a:t>Price</a:t>
            </a:r>
            <a:endParaRPr sz="1800" b="1">
              <a:solidFill>
                <a:schemeClr val="dk1"/>
              </a:solidFill>
              <a:latin typeface="Epilogue"/>
              <a:ea typeface="Epilogue"/>
              <a:cs typeface="Epilogue"/>
              <a:sym typeface="Epilogue"/>
            </a:endParaRPr>
          </a:p>
        </p:txBody>
      </p:sp>
      <p:sp>
        <p:nvSpPr>
          <p:cNvPr id="1275" name="Google Shape;1275;p39"/>
          <p:cNvSpPr txBox="1"/>
          <p:nvPr/>
        </p:nvSpPr>
        <p:spPr>
          <a:xfrm>
            <a:off x="723900" y="3569521"/>
            <a:ext cx="1757100" cy="61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Epilogue"/>
                <a:ea typeface="Epilogue"/>
                <a:cs typeface="Epilogue"/>
                <a:sym typeface="Epilogue"/>
              </a:rPr>
              <a:t>Availability</a:t>
            </a:r>
            <a:endParaRPr sz="1800" b="1">
              <a:solidFill>
                <a:schemeClr val="dk1"/>
              </a:solidFill>
              <a:latin typeface="Epilogue"/>
              <a:ea typeface="Epilogue"/>
              <a:cs typeface="Epilogue"/>
              <a:sym typeface="Epilogue"/>
            </a:endParaRPr>
          </a:p>
        </p:txBody>
      </p:sp>
      <p:sp>
        <p:nvSpPr>
          <p:cNvPr id="1276" name="Google Shape;1276;p39"/>
          <p:cNvSpPr txBox="1"/>
          <p:nvPr/>
        </p:nvSpPr>
        <p:spPr>
          <a:xfrm>
            <a:off x="6619450" y="1286544"/>
            <a:ext cx="1757100" cy="617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dk1"/>
                </a:solidFill>
                <a:latin typeface="Epilogue"/>
                <a:ea typeface="Epilogue"/>
                <a:cs typeface="Epilogue"/>
                <a:sym typeface="Epilogue"/>
              </a:rPr>
              <a:t>Features</a:t>
            </a:r>
            <a:endParaRPr sz="1800" b="1">
              <a:solidFill>
                <a:schemeClr val="dk1"/>
              </a:solidFill>
              <a:latin typeface="Epilogue"/>
              <a:ea typeface="Epilogue"/>
              <a:cs typeface="Epilogue"/>
              <a:sym typeface="Epilogue"/>
            </a:endParaRPr>
          </a:p>
        </p:txBody>
      </p:sp>
      <p:sp>
        <p:nvSpPr>
          <p:cNvPr id="1277" name="Google Shape;1277;p39"/>
          <p:cNvSpPr txBox="1"/>
          <p:nvPr/>
        </p:nvSpPr>
        <p:spPr>
          <a:xfrm>
            <a:off x="6619450" y="2427996"/>
            <a:ext cx="1757100" cy="617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dk1"/>
                </a:solidFill>
                <a:latin typeface="Epilogue"/>
                <a:ea typeface="Epilogue"/>
                <a:cs typeface="Epilogue"/>
                <a:sym typeface="Epilogue"/>
              </a:rPr>
              <a:t>Users</a:t>
            </a:r>
            <a:endParaRPr sz="1800" b="1">
              <a:solidFill>
                <a:schemeClr val="dk1"/>
              </a:solidFill>
              <a:latin typeface="Epilogue"/>
              <a:ea typeface="Epilogue"/>
              <a:cs typeface="Epilogue"/>
              <a:sym typeface="Epilogue"/>
            </a:endParaRPr>
          </a:p>
        </p:txBody>
      </p:sp>
      <p:sp>
        <p:nvSpPr>
          <p:cNvPr id="1278" name="Google Shape;1278;p39"/>
          <p:cNvSpPr txBox="1"/>
          <p:nvPr/>
        </p:nvSpPr>
        <p:spPr>
          <a:xfrm>
            <a:off x="6619450" y="3569521"/>
            <a:ext cx="1757100" cy="617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dk1"/>
                </a:solidFill>
                <a:latin typeface="Epilogue"/>
                <a:ea typeface="Epilogue"/>
                <a:cs typeface="Epilogue"/>
                <a:sym typeface="Epilogue"/>
              </a:rPr>
              <a:t>Updates</a:t>
            </a:r>
            <a:endParaRPr sz="1800" b="1">
              <a:solidFill>
                <a:schemeClr val="dk1"/>
              </a:solidFill>
              <a:latin typeface="Epilogue"/>
              <a:ea typeface="Epilogue"/>
              <a:cs typeface="Epilogue"/>
              <a:sym typeface="Epilogue"/>
            </a:endParaRPr>
          </a:p>
        </p:txBody>
      </p:sp>
      <p:sp>
        <p:nvSpPr>
          <p:cNvPr id="1279" name="Google Shape;1279;p39"/>
          <p:cNvSpPr/>
          <p:nvPr/>
        </p:nvSpPr>
        <p:spPr>
          <a:xfrm>
            <a:off x="3088263" y="1484157"/>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3088263" y="2625682"/>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3088263" y="3767207"/>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5584438" y="1484157"/>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5584438" y="2625682"/>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5584438" y="3767207"/>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9"/>
          <p:cNvSpPr txBox="1"/>
          <p:nvPr/>
        </p:nvSpPr>
        <p:spPr>
          <a:xfrm>
            <a:off x="723900" y="1813085"/>
            <a:ext cx="1757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Lato"/>
                <a:ea typeface="Lato"/>
                <a:cs typeface="Lato"/>
                <a:sym typeface="Lato"/>
              </a:rPr>
              <a:t>App is designed to highlight object and label it</a:t>
            </a:r>
            <a:endParaRPr sz="1200" dirty="0">
              <a:solidFill>
                <a:schemeClr val="dk1"/>
              </a:solidFill>
              <a:latin typeface="Lato"/>
              <a:ea typeface="Lato"/>
              <a:cs typeface="Lato"/>
              <a:sym typeface="Lato"/>
            </a:endParaRPr>
          </a:p>
        </p:txBody>
      </p:sp>
      <p:sp>
        <p:nvSpPr>
          <p:cNvPr id="1286" name="Google Shape;1286;p39"/>
          <p:cNvSpPr txBox="1"/>
          <p:nvPr/>
        </p:nvSpPr>
        <p:spPr>
          <a:xfrm>
            <a:off x="723900" y="2954606"/>
            <a:ext cx="1757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Lato"/>
                <a:ea typeface="Lato"/>
                <a:cs typeface="Lato"/>
                <a:sym typeface="Lato"/>
              </a:rPr>
              <a:t>Free to use</a:t>
            </a:r>
            <a:endParaRPr sz="1200" dirty="0">
              <a:solidFill>
                <a:schemeClr val="dk1"/>
              </a:solidFill>
              <a:latin typeface="Lato"/>
              <a:ea typeface="Lato"/>
              <a:cs typeface="Lato"/>
              <a:sym typeface="Lato"/>
            </a:endParaRPr>
          </a:p>
        </p:txBody>
      </p:sp>
      <p:sp>
        <p:nvSpPr>
          <p:cNvPr id="1287" name="Google Shape;1287;p39"/>
          <p:cNvSpPr txBox="1"/>
          <p:nvPr/>
        </p:nvSpPr>
        <p:spPr>
          <a:xfrm>
            <a:off x="723900" y="4096131"/>
            <a:ext cx="1757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Lato"/>
                <a:ea typeface="Lato"/>
                <a:cs typeface="Lato"/>
                <a:sym typeface="Lato"/>
              </a:rPr>
              <a:t>Available on android as beta then final will release on both iOS &amp; Android</a:t>
            </a:r>
            <a:endParaRPr sz="1200" dirty="0">
              <a:solidFill>
                <a:schemeClr val="dk1"/>
              </a:solidFill>
              <a:latin typeface="Lato"/>
              <a:ea typeface="Lato"/>
              <a:cs typeface="Lato"/>
              <a:sym typeface="Lato"/>
            </a:endParaRPr>
          </a:p>
        </p:txBody>
      </p:sp>
      <p:sp>
        <p:nvSpPr>
          <p:cNvPr id="1288" name="Google Shape;1288;p39"/>
          <p:cNvSpPr txBox="1"/>
          <p:nvPr/>
        </p:nvSpPr>
        <p:spPr>
          <a:xfrm>
            <a:off x="6619450" y="1813085"/>
            <a:ext cx="17571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Lato"/>
                <a:ea typeface="Lato"/>
                <a:cs typeface="Lato"/>
                <a:sym typeface="Lato"/>
              </a:rPr>
              <a:t>Detect and depreciate between various object like weeds or crops</a:t>
            </a:r>
            <a:endParaRPr sz="1200" dirty="0">
              <a:solidFill>
                <a:schemeClr val="dk1"/>
              </a:solidFill>
              <a:latin typeface="Lato"/>
              <a:ea typeface="Lato"/>
              <a:cs typeface="Lato"/>
              <a:sym typeface="Lato"/>
            </a:endParaRPr>
          </a:p>
        </p:txBody>
      </p:sp>
      <p:sp>
        <p:nvSpPr>
          <p:cNvPr id="1289" name="Google Shape;1289;p39"/>
          <p:cNvSpPr txBox="1"/>
          <p:nvPr/>
        </p:nvSpPr>
        <p:spPr>
          <a:xfrm>
            <a:off x="6619450" y="2954606"/>
            <a:ext cx="17571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Lato"/>
                <a:ea typeface="Lato"/>
                <a:cs typeface="Lato"/>
                <a:sym typeface="Lato"/>
              </a:rPr>
              <a:t>First time gardeners to assist in knowing different types of plants</a:t>
            </a:r>
            <a:endParaRPr sz="1200" dirty="0">
              <a:solidFill>
                <a:schemeClr val="dk1"/>
              </a:solidFill>
              <a:latin typeface="Lato"/>
              <a:ea typeface="Lato"/>
              <a:cs typeface="Lato"/>
              <a:sym typeface="Lato"/>
            </a:endParaRPr>
          </a:p>
        </p:txBody>
      </p:sp>
      <p:sp>
        <p:nvSpPr>
          <p:cNvPr id="1290" name="Google Shape;1290;p39"/>
          <p:cNvSpPr txBox="1"/>
          <p:nvPr/>
        </p:nvSpPr>
        <p:spPr>
          <a:xfrm>
            <a:off x="6619450" y="4096131"/>
            <a:ext cx="17571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Lato"/>
                <a:ea typeface="Lato"/>
                <a:cs typeface="Lato"/>
                <a:sym typeface="Lato"/>
              </a:rPr>
              <a:t>App and ML model will have regular updates</a:t>
            </a:r>
            <a:endParaRPr sz="1200" dirty="0">
              <a:solidFill>
                <a:schemeClr val="dk1"/>
              </a:solidFill>
              <a:latin typeface="Lato"/>
              <a:ea typeface="Lato"/>
              <a:cs typeface="Lato"/>
              <a:sym typeface="Lato"/>
            </a:endParaRPr>
          </a:p>
        </p:txBody>
      </p:sp>
      <p:grpSp>
        <p:nvGrpSpPr>
          <p:cNvPr id="1291" name="Google Shape;1291;p39"/>
          <p:cNvGrpSpPr/>
          <p:nvPr/>
        </p:nvGrpSpPr>
        <p:grpSpPr>
          <a:xfrm>
            <a:off x="3146528" y="1550189"/>
            <a:ext cx="354778" cy="339271"/>
            <a:chOff x="5045500" y="842250"/>
            <a:chExt cx="503875" cy="481850"/>
          </a:xfrm>
        </p:grpSpPr>
        <p:sp>
          <p:nvSpPr>
            <p:cNvPr id="1292" name="Google Shape;1292;p3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93" name="Google Shape;1293;p3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94" name="Google Shape;1294;p39"/>
          <p:cNvGrpSpPr/>
          <p:nvPr/>
        </p:nvGrpSpPr>
        <p:grpSpPr>
          <a:xfrm>
            <a:off x="3155438" y="2717933"/>
            <a:ext cx="336965" cy="286833"/>
            <a:chOff x="5645200" y="879425"/>
            <a:chExt cx="478575" cy="407375"/>
          </a:xfrm>
        </p:grpSpPr>
        <p:sp>
          <p:nvSpPr>
            <p:cNvPr id="1295" name="Google Shape;1295;p3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96" name="Google Shape;1296;p3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97" name="Google Shape;1297;p3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98" name="Google Shape;1298;p3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99" name="Google Shape;1299;p3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0" name="Google Shape;1300;p3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01" name="Google Shape;1301;p39"/>
          <p:cNvGrpSpPr/>
          <p:nvPr/>
        </p:nvGrpSpPr>
        <p:grpSpPr>
          <a:xfrm>
            <a:off x="3155452" y="3833212"/>
            <a:ext cx="339253" cy="339253"/>
            <a:chOff x="1492675" y="4992125"/>
            <a:chExt cx="481825" cy="481825"/>
          </a:xfrm>
        </p:grpSpPr>
        <p:sp>
          <p:nvSpPr>
            <p:cNvPr id="1302" name="Google Shape;1302;p3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3" name="Google Shape;1303;p3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04" name="Google Shape;1304;p39"/>
          <p:cNvGrpSpPr/>
          <p:nvPr/>
        </p:nvGrpSpPr>
        <p:grpSpPr>
          <a:xfrm>
            <a:off x="5650474" y="1550196"/>
            <a:ext cx="339253" cy="339253"/>
            <a:chOff x="1492675" y="2027925"/>
            <a:chExt cx="481825" cy="481825"/>
          </a:xfrm>
        </p:grpSpPr>
        <p:sp>
          <p:nvSpPr>
            <p:cNvPr id="1305" name="Google Shape;1305;p3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6" name="Google Shape;1306;p3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7" name="Google Shape;1307;p3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8" name="Google Shape;1308;p3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9" name="Google Shape;1309;p3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10" name="Google Shape;1310;p39"/>
          <p:cNvGrpSpPr/>
          <p:nvPr/>
        </p:nvGrpSpPr>
        <p:grpSpPr>
          <a:xfrm>
            <a:off x="5740575" y="2691709"/>
            <a:ext cx="159039" cy="339253"/>
            <a:chOff x="4584850" y="4399275"/>
            <a:chExt cx="225875" cy="481825"/>
          </a:xfrm>
        </p:grpSpPr>
        <p:sp>
          <p:nvSpPr>
            <p:cNvPr id="1311" name="Google Shape;1311;p3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12" name="Google Shape;1312;p3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13" name="Google Shape;1313;p39"/>
          <p:cNvGrpSpPr/>
          <p:nvPr/>
        </p:nvGrpSpPr>
        <p:grpSpPr>
          <a:xfrm>
            <a:off x="5649251" y="3833252"/>
            <a:ext cx="340573" cy="339271"/>
            <a:chOff x="2085450" y="842250"/>
            <a:chExt cx="483700" cy="481850"/>
          </a:xfrm>
        </p:grpSpPr>
        <p:sp>
          <p:nvSpPr>
            <p:cNvPr id="1314" name="Google Shape;1314;p3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15" name="Google Shape;1315;p3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16" name="Google Shape;1316;p3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17" name="Google Shape;1317;p39"/>
          <p:cNvSpPr/>
          <p:nvPr/>
        </p:nvSpPr>
        <p:spPr>
          <a:xfrm>
            <a:off x="3868216" y="15114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39"/>
          <p:cNvGrpSpPr/>
          <p:nvPr/>
        </p:nvGrpSpPr>
        <p:grpSpPr>
          <a:xfrm>
            <a:off x="3796102" y="1357102"/>
            <a:ext cx="1551654" cy="3149588"/>
            <a:chOff x="5186401" y="494525"/>
            <a:chExt cx="1834973" cy="3724678"/>
          </a:xfrm>
        </p:grpSpPr>
        <p:sp>
          <p:nvSpPr>
            <p:cNvPr id="1319" name="Google Shape;1319;p3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1" name="Google Shape;1321;p39"/>
          <p:cNvPicPr preferRelativeResize="0"/>
          <p:nvPr/>
        </p:nvPicPr>
        <p:blipFill>
          <a:blip r:embed="rId3"/>
          <a:srcRect l="6060" r="6060"/>
          <a:stretch/>
        </p:blipFill>
        <p:spPr>
          <a:xfrm>
            <a:off x="3868224" y="1511471"/>
            <a:ext cx="1407612" cy="26859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Roadmap infographic</a:t>
            </a:r>
            <a:endParaRPr/>
          </a:p>
        </p:txBody>
      </p:sp>
      <p:graphicFrame>
        <p:nvGraphicFramePr>
          <p:cNvPr id="1411" name="Google Shape;1411;p43"/>
          <p:cNvGraphicFramePr/>
          <p:nvPr/>
        </p:nvGraphicFramePr>
        <p:xfrm>
          <a:off x="726875" y="1224388"/>
          <a:ext cx="7704050" cy="3342250"/>
        </p:xfrm>
        <a:graphic>
          <a:graphicData uri="http://schemas.openxmlformats.org/drawingml/2006/table">
            <a:tbl>
              <a:tblPr>
                <a:noFill/>
                <a:tableStyleId>{A9F7A24D-465E-4A1F-8134-61B3369F9338}</a:tableStyleId>
              </a:tblPr>
              <a:tblGrid>
                <a:gridCol w="1361775">
                  <a:extLst>
                    <a:ext uri="{9D8B030D-6E8A-4147-A177-3AD203B41FA5}">
                      <a16:colId xmlns:a16="http://schemas.microsoft.com/office/drawing/2014/main" val="20000"/>
                    </a:ext>
                  </a:extLst>
                </a:gridCol>
                <a:gridCol w="2208575">
                  <a:extLst>
                    <a:ext uri="{9D8B030D-6E8A-4147-A177-3AD203B41FA5}">
                      <a16:colId xmlns:a16="http://schemas.microsoft.com/office/drawing/2014/main" val="20001"/>
                    </a:ext>
                  </a:extLst>
                </a:gridCol>
                <a:gridCol w="344475">
                  <a:extLst>
                    <a:ext uri="{9D8B030D-6E8A-4147-A177-3AD203B41FA5}">
                      <a16:colId xmlns:a16="http://schemas.microsoft.com/office/drawing/2014/main" val="20002"/>
                    </a:ext>
                  </a:extLst>
                </a:gridCol>
                <a:gridCol w="344475">
                  <a:extLst>
                    <a:ext uri="{9D8B030D-6E8A-4147-A177-3AD203B41FA5}">
                      <a16:colId xmlns:a16="http://schemas.microsoft.com/office/drawing/2014/main" val="20003"/>
                    </a:ext>
                  </a:extLst>
                </a:gridCol>
                <a:gridCol w="344475">
                  <a:extLst>
                    <a:ext uri="{9D8B030D-6E8A-4147-A177-3AD203B41FA5}">
                      <a16:colId xmlns:a16="http://schemas.microsoft.com/office/drawing/2014/main" val="20004"/>
                    </a:ext>
                  </a:extLst>
                </a:gridCol>
                <a:gridCol w="344475">
                  <a:extLst>
                    <a:ext uri="{9D8B030D-6E8A-4147-A177-3AD203B41FA5}">
                      <a16:colId xmlns:a16="http://schemas.microsoft.com/office/drawing/2014/main" val="20005"/>
                    </a:ext>
                  </a:extLst>
                </a:gridCol>
                <a:gridCol w="344475">
                  <a:extLst>
                    <a:ext uri="{9D8B030D-6E8A-4147-A177-3AD203B41FA5}">
                      <a16:colId xmlns:a16="http://schemas.microsoft.com/office/drawing/2014/main" val="20006"/>
                    </a:ext>
                  </a:extLst>
                </a:gridCol>
                <a:gridCol w="344475">
                  <a:extLst>
                    <a:ext uri="{9D8B030D-6E8A-4147-A177-3AD203B41FA5}">
                      <a16:colId xmlns:a16="http://schemas.microsoft.com/office/drawing/2014/main" val="20007"/>
                    </a:ext>
                  </a:extLst>
                </a:gridCol>
                <a:gridCol w="344475">
                  <a:extLst>
                    <a:ext uri="{9D8B030D-6E8A-4147-A177-3AD203B41FA5}">
                      <a16:colId xmlns:a16="http://schemas.microsoft.com/office/drawing/2014/main" val="20008"/>
                    </a:ext>
                  </a:extLst>
                </a:gridCol>
                <a:gridCol w="344475">
                  <a:extLst>
                    <a:ext uri="{9D8B030D-6E8A-4147-A177-3AD203B41FA5}">
                      <a16:colId xmlns:a16="http://schemas.microsoft.com/office/drawing/2014/main" val="20009"/>
                    </a:ext>
                  </a:extLst>
                </a:gridCol>
                <a:gridCol w="344475">
                  <a:extLst>
                    <a:ext uri="{9D8B030D-6E8A-4147-A177-3AD203B41FA5}">
                      <a16:colId xmlns:a16="http://schemas.microsoft.com/office/drawing/2014/main" val="20010"/>
                    </a:ext>
                  </a:extLst>
                </a:gridCol>
                <a:gridCol w="344475">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41850">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Initiative</a:t>
                      </a:r>
                      <a:endParaRPr sz="1800" b="1">
                        <a:solidFill>
                          <a:schemeClr val="dk1"/>
                        </a:solidFill>
                        <a:latin typeface="Epilogue"/>
                        <a:ea typeface="Epilogue"/>
                        <a:cs typeface="Epilogue"/>
                        <a:sym typeface="Epilogue"/>
                      </a:endParaRPr>
                    </a:p>
                  </a:txBody>
                  <a:tcPr marL="91425" marR="91425" marT="68575" marB="68575" anchor="ctr">
                    <a:lnL w="9525" cap="flat" cmpd="sng">
                      <a:solidFill>
                        <a:srgbClr val="595959">
                          <a:alpha val="0"/>
                        </a:srgbClr>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Objective</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Jan</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Feb</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Mar</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Epilogue"/>
                          <a:ea typeface="Epilogue"/>
                          <a:cs typeface="Epilogue"/>
                          <a:sym typeface="Epilogue"/>
                        </a:rPr>
                        <a:t>Apr</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May</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Jun</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Jul</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Aug</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Sep</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Oct</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dk1"/>
                          </a:solidFill>
                          <a:latin typeface="Epilogue"/>
                          <a:ea typeface="Epilogue"/>
                          <a:cs typeface="Epilogue"/>
                          <a:sym typeface="Epilogue"/>
                        </a:rPr>
                        <a:t>Nov</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Epilogue"/>
                          <a:ea typeface="Epilogue"/>
                          <a:cs typeface="Epilogue"/>
                          <a:sym typeface="Epilogue"/>
                        </a:rPr>
                        <a:t>Dec</a:t>
                      </a:r>
                      <a:endParaRPr sz="1200" b="1">
                        <a:solidFill>
                          <a:schemeClr val="dk1"/>
                        </a:solidFill>
                        <a:latin typeface="Epilogue"/>
                        <a:ea typeface="Epilogue"/>
                        <a:cs typeface="Epilogue"/>
                        <a:sym typeface="Epilogue"/>
                      </a:endParaRPr>
                    </a:p>
                  </a:txBody>
                  <a:tcPr marL="0" marR="0" marT="0" marB="0" anchor="ctr">
                    <a:lnL w="9525" cap="flat" cmpd="sng">
                      <a:solidFill>
                        <a:srgbClr val="595959"/>
                      </a:solidFill>
                      <a:prstDash val="dashDot"/>
                      <a:round/>
                      <a:headEnd type="none" w="sm" len="sm"/>
                      <a:tailEnd type="none" w="sm" len="sm"/>
                    </a:lnL>
                    <a:lnR w="9525" cap="flat" cmpd="sng">
                      <a:solidFill>
                        <a:srgbClr val="595959">
                          <a:alpha val="0"/>
                        </a:srgbClr>
                      </a:solidFill>
                      <a:prstDash val="dashDot"/>
                      <a:round/>
                      <a:headEnd type="none" w="sm" len="sm"/>
                      <a:tailEnd type="none" w="sm" len="sm"/>
                    </a:lnR>
                    <a:lnT w="9525" cap="flat" cmpd="sng">
                      <a:solidFill>
                        <a:srgbClr val="595959">
                          <a:alpha val="0"/>
                        </a:srgbClr>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dk2"/>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Understanding</a:t>
                      </a:r>
                      <a:endParaRPr sz="1000">
                        <a:solidFill>
                          <a:schemeClr val="dk1"/>
                        </a:solidFill>
                        <a:latin typeface="Lato"/>
                        <a:ea typeface="Lato"/>
                        <a:cs typeface="Lato"/>
                        <a:sym typeface="Lato"/>
                      </a:endParaRPr>
                    </a:p>
                  </a:txBody>
                  <a:tcPr marL="45700" marR="45700" marT="45700" marB="45700" anchor="ctr">
                    <a:lnL w="9525" cap="flat" cmpd="sng">
                      <a:solidFill>
                        <a:srgbClr val="595959">
                          <a:alpha val="0"/>
                        </a:srgbClr>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Analyze and understand the needs of your target audience</a:t>
                      </a:r>
                      <a:endParaRPr sz="1000">
                        <a:solidFill>
                          <a:schemeClr val="dk1"/>
                        </a:solidFill>
                        <a:latin typeface="Lato"/>
                        <a:ea typeface="Lato"/>
                        <a:cs typeface="Lato"/>
                        <a:sym typeface="Lato"/>
                      </a:endParaRPr>
                    </a:p>
                  </a:txBody>
                  <a:tcPr marL="45700" marR="45700" marT="45700" marB="4570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alpha val="0"/>
                        </a:srgbClr>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Conduct research</a:t>
                      </a:r>
                      <a:endParaRPr sz="1000">
                        <a:solidFill>
                          <a:schemeClr val="dk1"/>
                        </a:solidFill>
                        <a:latin typeface="Lato"/>
                        <a:ea typeface="Lato"/>
                        <a:cs typeface="Lato"/>
                        <a:sym typeface="Lato"/>
                      </a:endParaRPr>
                    </a:p>
                  </a:txBody>
                  <a:tcPr marL="45700" marR="45700" marT="45700" marB="45700" anchor="ctr">
                    <a:lnL w="9525" cap="flat" cmpd="sng">
                      <a:solidFill>
                        <a:srgbClr val="595959">
                          <a:alpha val="0"/>
                        </a:srgbClr>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Research existing products in the industry and analyze how successful they are</a:t>
                      </a:r>
                      <a:endParaRPr sz="1000">
                        <a:solidFill>
                          <a:schemeClr val="dk1"/>
                        </a:solidFill>
                        <a:latin typeface="Lato"/>
                        <a:ea typeface="Lato"/>
                        <a:cs typeface="Lato"/>
                        <a:sym typeface="Lato"/>
                      </a:endParaRPr>
                    </a:p>
                  </a:txBody>
                  <a:tcPr marL="45700" marR="45700" marT="45700" marB="4570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alpha val="0"/>
                        </a:srgbClr>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Brainstorm ideas</a:t>
                      </a:r>
                      <a:endParaRPr sz="1000">
                        <a:solidFill>
                          <a:schemeClr val="dk1"/>
                        </a:solidFill>
                        <a:latin typeface="Lato"/>
                        <a:ea typeface="Lato"/>
                        <a:cs typeface="Lato"/>
                        <a:sym typeface="Lato"/>
                      </a:endParaRPr>
                    </a:p>
                  </a:txBody>
                  <a:tcPr marL="45700" marR="45700" marT="45700" marB="45700" anchor="ctr">
                    <a:lnL w="9525" cap="flat" cmpd="sng">
                      <a:solidFill>
                        <a:srgbClr val="595959">
                          <a:alpha val="0"/>
                        </a:srgbClr>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Generate ideas based on user feedback and research findings</a:t>
                      </a:r>
                      <a:endParaRPr sz="1000">
                        <a:solidFill>
                          <a:schemeClr val="dk1"/>
                        </a:solidFill>
                        <a:latin typeface="Lato"/>
                        <a:ea typeface="Lato"/>
                        <a:cs typeface="Lato"/>
                        <a:sym typeface="Lato"/>
                      </a:endParaRPr>
                    </a:p>
                  </a:txBody>
                  <a:tcPr marL="45700" marR="45700" marT="45700" marB="4570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alpha val="0"/>
                        </a:srgbClr>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Develop a prototype</a:t>
                      </a:r>
                      <a:endParaRPr sz="1000">
                        <a:solidFill>
                          <a:schemeClr val="dk1"/>
                        </a:solidFill>
                        <a:latin typeface="Lato"/>
                        <a:ea typeface="Lato"/>
                        <a:cs typeface="Lato"/>
                        <a:sym typeface="Lato"/>
                      </a:endParaRPr>
                    </a:p>
                  </a:txBody>
                  <a:tcPr marL="45700" marR="45700" marT="45700" marB="45700" anchor="ctr">
                    <a:lnL w="9525" cap="flat" cmpd="sng">
                      <a:solidFill>
                        <a:srgbClr val="595959">
                          <a:alpha val="0"/>
                        </a:srgbClr>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Create a basic version of the product to show investors</a:t>
                      </a:r>
                      <a:endParaRPr sz="1000">
                        <a:solidFill>
                          <a:schemeClr val="dk1"/>
                        </a:solidFill>
                        <a:latin typeface="Lato"/>
                        <a:ea typeface="Lato"/>
                        <a:cs typeface="Lato"/>
                        <a:sym typeface="Lato"/>
                      </a:endParaRPr>
                    </a:p>
                  </a:txBody>
                  <a:tcPr marL="45700" marR="45700" marT="45700" marB="4570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alpha val="0"/>
                        </a:srgbClr>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Test for usability</a:t>
                      </a:r>
                      <a:endParaRPr sz="1000">
                        <a:solidFill>
                          <a:schemeClr val="dk1"/>
                        </a:solidFill>
                        <a:latin typeface="Lato"/>
                        <a:ea typeface="Lato"/>
                        <a:cs typeface="Lato"/>
                        <a:sym typeface="Lato"/>
                      </a:endParaRPr>
                    </a:p>
                  </a:txBody>
                  <a:tcPr marL="45700" marR="45700" marT="45700" marB="45700" anchor="ctr">
                    <a:lnL w="9525" cap="flat" cmpd="sng">
                      <a:solidFill>
                        <a:srgbClr val="595959">
                          <a:alpha val="0"/>
                        </a:srgbClr>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Put the prototype through rigorous testing processes to ensure that it meets user requirements </a:t>
                      </a:r>
                      <a:endParaRPr sz="1000">
                        <a:solidFill>
                          <a:schemeClr val="dk1"/>
                        </a:solidFill>
                        <a:latin typeface="Lato"/>
                        <a:ea typeface="Lato"/>
                        <a:cs typeface="Lato"/>
                        <a:sym typeface="Lato"/>
                      </a:endParaRPr>
                    </a:p>
                  </a:txBody>
                  <a:tcPr marL="45700" marR="45700" marT="45700" marB="4570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alpha val="0"/>
                        </a:srgbClr>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solidFill>
                      <a:prstDash val="dashDot"/>
                      <a:round/>
                      <a:headEnd type="none" w="sm" len="sm"/>
                      <a:tailEnd type="none" w="sm" len="sm"/>
                    </a:lnB>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Analyze feedback</a:t>
                      </a:r>
                      <a:endParaRPr sz="1000">
                        <a:solidFill>
                          <a:schemeClr val="dk1"/>
                        </a:solidFill>
                        <a:latin typeface="Lato"/>
                        <a:ea typeface="Lato"/>
                        <a:cs typeface="Lato"/>
                        <a:sym typeface="Lato"/>
                      </a:endParaRPr>
                    </a:p>
                  </a:txBody>
                  <a:tcPr marL="45700" marR="45700" marT="45700" marB="45700" anchor="ctr">
                    <a:lnL w="9525" cap="flat" cmpd="sng">
                      <a:solidFill>
                        <a:srgbClr val="595959">
                          <a:alpha val="0"/>
                        </a:srgbClr>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Understand the opinion of the users who tried your product</a:t>
                      </a:r>
                      <a:endParaRPr sz="1000">
                        <a:solidFill>
                          <a:schemeClr val="dk1"/>
                        </a:solidFill>
                        <a:latin typeface="Lato"/>
                        <a:ea typeface="Lato"/>
                        <a:cs typeface="Lato"/>
                        <a:sym typeface="Lato"/>
                      </a:endParaRPr>
                    </a:p>
                  </a:txBody>
                  <a:tcPr marL="45700" marR="45700" marT="45700" marB="4570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Lato"/>
                        <a:ea typeface="Lato"/>
                        <a:cs typeface="Lato"/>
                        <a:sym typeface="Lato"/>
                      </a:endParaRPr>
                    </a:p>
                  </a:txBody>
                  <a:tcPr marL="0" marR="0" marT="0" marB="0" anchor="ctr">
                    <a:lnL w="9525" cap="flat" cmpd="sng">
                      <a:solidFill>
                        <a:srgbClr val="595959"/>
                      </a:solidFill>
                      <a:prstDash val="dashDot"/>
                      <a:round/>
                      <a:headEnd type="none" w="sm" len="sm"/>
                      <a:tailEnd type="none" w="sm" len="sm"/>
                    </a:lnL>
                    <a:lnR w="9525" cap="flat" cmpd="sng">
                      <a:solidFill>
                        <a:srgbClr val="595959">
                          <a:alpha val="0"/>
                        </a:srgbClr>
                      </a:solidFill>
                      <a:prstDash val="dashDot"/>
                      <a:round/>
                      <a:headEnd type="none" w="sm" len="sm"/>
                      <a:tailEnd type="none" w="sm" len="sm"/>
                    </a:lnR>
                    <a:lnT w="9525" cap="flat" cmpd="sng">
                      <a:solidFill>
                        <a:srgbClr val="595959"/>
                      </a:solidFill>
                      <a:prstDash val="dashDot"/>
                      <a:round/>
                      <a:headEnd type="none" w="sm" len="sm"/>
                      <a:tailEnd type="none" w="sm" len="sm"/>
                    </a:lnT>
                    <a:lnB w="9525" cap="flat" cmpd="sng">
                      <a:solidFill>
                        <a:srgbClr val="595959">
                          <a:alpha val="0"/>
                        </a:srgbClr>
                      </a:solidFill>
                      <a:prstDash val="dashDot"/>
                      <a:round/>
                      <a:headEnd type="none" w="sm" len="sm"/>
                      <a:tailEnd type="none" w="sm" len="sm"/>
                    </a:lnB>
                    <a:solidFill>
                      <a:schemeClr val="accent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36"/>
          <p:cNvSpPr txBox="1">
            <a:spLocks noGrp="1"/>
          </p:cNvSpPr>
          <p:nvPr>
            <p:ph type="title"/>
          </p:nvPr>
        </p:nvSpPr>
        <p:spPr>
          <a:xfrm>
            <a:off x="713225" y="1477363"/>
            <a:ext cx="6576000" cy="15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729,110,000</a:t>
            </a:r>
            <a:endParaRPr dirty="0"/>
          </a:p>
        </p:txBody>
      </p:sp>
      <p:sp>
        <p:nvSpPr>
          <p:cNvPr id="1236" name="Google Shape;1236;p36"/>
          <p:cNvSpPr txBox="1">
            <a:spLocks noGrp="1"/>
          </p:cNvSpPr>
          <p:nvPr>
            <p:ph type="subTitle" idx="1"/>
          </p:nvPr>
        </p:nvSpPr>
        <p:spPr>
          <a:xfrm>
            <a:off x="713225" y="3169038"/>
            <a:ext cx="65760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artificial intelligence (AI) tool users globally from 2020 to 2030</a:t>
            </a:r>
          </a:p>
        </p:txBody>
      </p:sp>
      <p:grpSp>
        <p:nvGrpSpPr>
          <p:cNvPr id="1237" name="Google Shape;1237;p36"/>
          <p:cNvGrpSpPr/>
          <p:nvPr/>
        </p:nvGrpSpPr>
        <p:grpSpPr>
          <a:xfrm>
            <a:off x="254436" y="628824"/>
            <a:ext cx="917374" cy="683570"/>
            <a:chOff x="1914620" y="1930431"/>
            <a:chExt cx="572929" cy="426911"/>
          </a:xfrm>
        </p:grpSpPr>
        <p:grpSp>
          <p:nvGrpSpPr>
            <p:cNvPr id="1238" name="Google Shape;1238;p36"/>
            <p:cNvGrpSpPr/>
            <p:nvPr/>
          </p:nvGrpSpPr>
          <p:grpSpPr>
            <a:xfrm>
              <a:off x="1914620" y="1930431"/>
              <a:ext cx="572929" cy="426911"/>
              <a:chOff x="1914620" y="1930431"/>
              <a:chExt cx="572929" cy="426911"/>
            </a:xfrm>
          </p:grpSpPr>
          <p:sp>
            <p:nvSpPr>
              <p:cNvPr id="1239" name="Google Shape;1239;p3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3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3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42" name="Google Shape;1242;p3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240729" y="2331698"/>
            <a:ext cx="4383600" cy="15634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Artificial Intelligence</a:t>
            </a:r>
            <a:endParaRPr dirty="0"/>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pic>
        <p:nvPicPr>
          <p:cNvPr id="968" name="Google Shape;968;p30"/>
          <p:cNvPicPr preferRelativeResize="0">
            <a:picLocks noGrp="1"/>
          </p:cNvPicPr>
          <p:nvPr>
            <p:ph type="pic" idx="3"/>
          </p:nvPr>
        </p:nvPicPr>
        <p:blipFill>
          <a:blip r:embed="rId3">
            <a:extLst>
              <a:ext uri="{837473B0-CC2E-450A-ABE3-18F120FF3D39}">
                <a1611:picAttrSrcUrl xmlns:a1611="http://schemas.microsoft.com/office/drawing/2016/11/main" r:id="rId4"/>
              </a:ext>
            </a:extLst>
          </a:blip>
          <a:srcRect l="18787" r="18787"/>
          <a:stretch/>
        </p:blipFill>
        <p:spPr>
          <a:xfrm>
            <a:off x="484625" y="1076550"/>
            <a:ext cx="2990400" cy="2990400"/>
          </a:xfrm>
          <a:prstGeom prst="roundRect">
            <a:avLst>
              <a:gd name="adj" fmla="val 16667"/>
            </a:avLst>
          </a:prstGeom>
        </p:spPr>
      </p:pic>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 Tool Users Globally Statistics</a:t>
            </a:r>
            <a:endParaRPr dirty="0"/>
          </a:p>
        </p:txBody>
      </p:sp>
      <p:sp>
        <p:nvSpPr>
          <p:cNvPr id="1248" name="Google Shape;1248;p37"/>
          <p:cNvSpPr txBox="1">
            <a:spLocks noGrp="1"/>
          </p:cNvSpPr>
          <p:nvPr>
            <p:ph type="title" idx="4294967295"/>
          </p:nvPr>
        </p:nvSpPr>
        <p:spPr>
          <a:xfrm>
            <a:off x="6570563" y="3610636"/>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2024</a:t>
            </a:r>
            <a:endParaRPr sz="2400" dirty="0"/>
          </a:p>
        </p:txBody>
      </p:sp>
      <p:sp>
        <p:nvSpPr>
          <p:cNvPr id="1249" name="Google Shape;1249;p37"/>
          <p:cNvSpPr txBox="1">
            <a:spLocks noGrp="1"/>
          </p:cNvSpPr>
          <p:nvPr>
            <p:ph type="subTitle" idx="4294967295"/>
          </p:nvPr>
        </p:nvSpPr>
        <p:spPr>
          <a:xfrm>
            <a:off x="6570563" y="3800765"/>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314.38 million</a:t>
            </a:r>
            <a:endParaRPr dirty="0"/>
          </a:p>
        </p:txBody>
      </p:sp>
      <p:sp>
        <p:nvSpPr>
          <p:cNvPr id="1250" name="Google Shape;1250;p37"/>
          <p:cNvSpPr txBox="1">
            <a:spLocks noGrp="1"/>
          </p:cNvSpPr>
          <p:nvPr>
            <p:ph type="title" idx="4294967295"/>
          </p:nvPr>
        </p:nvSpPr>
        <p:spPr>
          <a:xfrm>
            <a:off x="6570563" y="2856307"/>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2023</a:t>
            </a:r>
            <a:endParaRPr sz="2400" dirty="0"/>
          </a:p>
        </p:txBody>
      </p:sp>
      <p:sp>
        <p:nvSpPr>
          <p:cNvPr id="1251" name="Google Shape;1251;p37"/>
          <p:cNvSpPr txBox="1">
            <a:spLocks noGrp="1"/>
          </p:cNvSpPr>
          <p:nvPr>
            <p:ph type="subTitle" idx="4294967295"/>
          </p:nvPr>
        </p:nvSpPr>
        <p:spPr>
          <a:xfrm>
            <a:off x="6570563" y="3046436"/>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254.78 million</a:t>
            </a:r>
            <a:endParaRPr dirty="0"/>
          </a:p>
        </p:txBody>
      </p:sp>
      <p:sp>
        <p:nvSpPr>
          <p:cNvPr id="1252" name="Google Shape;1252;p37"/>
          <p:cNvSpPr txBox="1">
            <a:spLocks noGrp="1"/>
          </p:cNvSpPr>
          <p:nvPr>
            <p:ph type="title" idx="4294967295"/>
          </p:nvPr>
        </p:nvSpPr>
        <p:spPr>
          <a:xfrm>
            <a:off x="6570563" y="2101979"/>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2022</a:t>
            </a:r>
            <a:endParaRPr sz="2400" dirty="0"/>
          </a:p>
        </p:txBody>
      </p:sp>
      <p:sp>
        <p:nvSpPr>
          <p:cNvPr id="1253" name="Google Shape;1253;p37"/>
          <p:cNvSpPr txBox="1">
            <a:spLocks noGrp="1"/>
          </p:cNvSpPr>
          <p:nvPr>
            <p:ph type="subTitle" idx="4294967295"/>
          </p:nvPr>
        </p:nvSpPr>
        <p:spPr>
          <a:xfrm>
            <a:off x="6570563" y="2292110"/>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201.38 million</a:t>
            </a:r>
            <a:endParaRPr dirty="0"/>
          </a:p>
        </p:txBody>
      </p:sp>
      <p:sp>
        <p:nvSpPr>
          <p:cNvPr id="1254" name="Google Shape;1254;p37"/>
          <p:cNvSpPr txBox="1">
            <a:spLocks noGrp="1"/>
          </p:cNvSpPr>
          <p:nvPr>
            <p:ph type="title" idx="4294967295"/>
          </p:nvPr>
        </p:nvSpPr>
        <p:spPr>
          <a:xfrm>
            <a:off x="6570563" y="1347650"/>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2021</a:t>
            </a:r>
            <a:endParaRPr sz="2400" dirty="0"/>
          </a:p>
        </p:txBody>
      </p:sp>
      <p:sp>
        <p:nvSpPr>
          <p:cNvPr id="1255" name="Google Shape;1255;p37"/>
          <p:cNvSpPr txBox="1">
            <a:spLocks noGrp="1"/>
          </p:cNvSpPr>
          <p:nvPr>
            <p:ph type="subTitle" idx="4294967295"/>
          </p:nvPr>
        </p:nvSpPr>
        <p:spPr>
          <a:xfrm>
            <a:off x="6570563" y="1537778"/>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154.26 million</a:t>
            </a:r>
            <a:endParaRPr dirty="0"/>
          </a:p>
        </p:txBody>
      </p:sp>
      <p:sp>
        <p:nvSpPr>
          <p:cNvPr id="1256" name="Google Shape;1256;p37"/>
          <p:cNvSpPr/>
          <p:nvPr/>
        </p:nvSpPr>
        <p:spPr>
          <a:xfrm>
            <a:off x="6346063" y="1312325"/>
            <a:ext cx="183300" cy="18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6346063" y="2067250"/>
            <a:ext cx="183300" cy="18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6346063" y="2822175"/>
            <a:ext cx="183300" cy="1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6346063" y="3577100"/>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Chart 3">
            <a:extLst>
              <a:ext uri="{FF2B5EF4-FFF2-40B4-BE49-F238E27FC236}">
                <a16:creationId xmlns:a16="http://schemas.microsoft.com/office/drawing/2014/main" id="{7B6AD7D6-E112-0E6F-774B-15964F2C1CD7}"/>
              </a:ext>
            </a:extLst>
          </p:cNvPr>
          <p:cNvGraphicFramePr/>
          <p:nvPr>
            <p:extLst>
              <p:ext uri="{D42A27DB-BD31-4B8C-83A1-F6EECF244321}">
                <p14:modId xmlns:p14="http://schemas.microsoft.com/office/powerpoint/2010/main" val="500875772"/>
              </p:ext>
            </p:extLst>
          </p:nvPr>
        </p:nvGraphicFramePr>
        <p:xfrm>
          <a:off x="250063" y="618910"/>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of your presentation</a:t>
            </a:r>
            <a:endParaRPr/>
          </a:p>
        </p:txBody>
      </p:sp>
      <p:sp>
        <p:nvSpPr>
          <p:cNvPr id="1327" name="Google Shape;1327;p40"/>
          <p:cNvSpPr/>
          <p:nvPr/>
        </p:nvSpPr>
        <p:spPr>
          <a:xfrm>
            <a:off x="1531125" y="1361700"/>
            <a:ext cx="176400" cy="17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3495025" y="1361700"/>
            <a:ext cx="176400" cy="17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5458925" y="1361700"/>
            <a:ext cx="176400" cy="17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7422825" y="1361700"/>
            <a:ext cx="176400" cy="17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txBox="1"/>
          <p:nvPr/>
        </p:nvSpPr>
        <p:spPr>
          <a:xfrm flipH="1">
            <a:off x="696625" y="1862575"/>
            <a:ext cx="18288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Lato"/>
                <a:ea typeface="Lato"/>
                <a:cs typeface="Lato"/>
                <a:sym typeface="Lato"/>
              </a:rPr>
              <a:t>Explain Artificial Intelligence </a:t>
            </a:r>
            <a:endParaRPr sz="1200" dirty="0">
              <a:solidFill>
                <a:schemeClr val="dk1"/>
              </a:solidFill>
              <a:latin typeface="Lato"/>
              <a:ea typeface="Lato"/>
              <a:cs typeface="Lato"/>
              <a:sym typeface="Lato"/>
            </a:endParaRPr>
          </a:p>
        </p:txBody>
      </p:sp>
      <p:sp>
        <p:nvSpPr>
          <p:cNvPr id="1332" name="Google Shape;1332;p40"/>
          <p:cNvSpPr txBox="1"/>
          <p:nvPr/>
        </p:nvSpPr>
        <p:spPr>
          <a:xfrm flipH="1">
            <a:off x="2660525" y="1862575"/>
            <a:ext cx="18288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Lato"/>
                <a:ea typeface="Lato"/>
                <a:cs typeface="Lato"/>
                <a:sym typeface="Lato"/>
              </a:rPr>
              <a:t>Discuss potential of Artificial Intelligence </a:t>
            </a:r>
            <a:endParaRPr sz="1200" b="1" dirty="0">
              <a:solidFill>
                <a:schemeClr val="dk1"/>
              </a:solidFill>
              <a:latin typeface="Lato"/>
              <a:ea typeface="Lato"/>
              <a:cs typeface="Lato"/>
              <a:sym typeface="Lato"/>
            </a:endParaRPr>
          </a:p>
        </p:txBody>
      </p:sp>
      <p:sp>
        <p:nvSpPr>
          <p:cNvPr id="1333" name="Google Shape;1333;p40"/>
          <p:cNvSpPr txBox="1"/>
          <p:nvPr/>
        </p:nvSpPr>
        <p:spPr>
          <a:xfrm flipH="1">
            <a:off x="4624425" y="1862575"/>
            <a:ext cx="18288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ZA" sz="1200" dirty="0">
                <a:solidFill>
                  <a:schemeClr val="dk1"/>
                </a:solidFill>
                <a:latin typeface="Lato"/>
                <a:ea typeface="Lato"/>
                <a:cs typeface="Lato"/>
                <a:sym typeface="Lato"/>
              </a:rPr>
              <a:t>Explain integration of AI</a:t>
            </a:r>
            <a:endParaRPr sz="1200" dirty="0">
              <a:solidFill>
                <a:schemeClr val="dk1"/>
              </a:solidFill>
              <a:latin typeface="Lato"/>
              <a:ea typeface="Lato"/>
              <a:cs typeface="Lato"/>
              <a:sym typeface="Lato"/>
            </a:endParaRPr>
          </a:p>
        </p:txBody>
      </p:sp>
      <p:sp>
        <p:nvSpPr>
          <p:cNvPr id="1334" name="Google Shape;1334;p40"/>
          <p:cNvSpPr txBox="1"/>
          <p:nvPr/>
        </p:nvSpPr>
        <p:spPr>
          <a:xfrm flipH="1">
            <a:off x="6588325" y="1862575"/>
            <a:ext cx="18288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Lato"/>
                <a:ea typeface="Lato"/>
                <a:cs typeface="Lato"/>
                <a:sym typeface="Lato"/>
              </a:rPr>
              <a:t>Discuss the benefits of AI</a:t>
            </a:r>
            <a:endParaRPr sz="1200" b="1" dirty="0">
              <a:solidFill>
                <a:schemeClr val="dk1"/>
              </a:solidFill>
              <a:latin typeface="Lato"/>
              <a:ea typeface="Lato"/>
              <a:cs typeface="Lato"/>
              <a:sym typeface="Lato"/>
            </a:endParaRPr>
          </a:p>
        </p:txBody>
      </p:sp>
      <p:cxnSp>
        <p:nvCxnSpPr>
          <p:cNvPr id="1335" name="Google Shape;1335;p40"/>
          <p:cNvCxnSpPr>
            <a:stCxn id="1327" idx="6"/>
            <a:endCxn id="1328" idx="2"/>
          </p:cNvCxnSpPr>
          <p:nvPr/>
        </p:nvCxnSpPr>
        <p:spPr>
          <a:xfrm>
            <a:off x="1707525" y="1449900"/>
            <a:ext cx="1787400" cy="0"/>
          </a:xfrm>
          <a:prstGeom prst="straightConnector1">
            <a:avLst/>
          </a:prstGeom>
          <a:noFill/>
          <a:ln w="9525" cap="flat" cmpd="sng">
            <a:solidFill>
              <a:schemeClr val="accent4"/>
            </a:solidFill>
            <a:prstDash val="dashDot"/>
            <a:round/>
            <a:headEnd type="none" w="med" len="med"/>
            <a:tailEnd type="none" w="med" len="med"/>
          </a:ln>
        </p:spPr>
      </p:cxnSp>
      <p:cxnSp>
        <p:nvCxnSpPr>
          <p:cNvPr id="1336" name="Google Shape;1336;p40"/>
          <p:cNvCxnSpPr>
            <a:stCxn id="1328" idx="6"/>
            <a:endCxn id="1329" idx="2"/>
          </p:cNvCxnSpPr>
          <p:nvPr/>
        </p:nvCxnSpPr>
        <p:spPr>
          <a:xfrm>
            <a:off x="3671425" y="1449900"/>
            <a:ext cx="1787400" cy="0"/>
          </a:xfrm>
          <a:prstGeom prst="straightConnector1">
            <a:avLst/>
          </a:prstGeom>
          <a:noFill/>
          <a:ln w="9525" cap="flat" cmpd="sng">
            <a:solidFill>
              <a:schemeClr val="accent4"/>
            </a:solidFill>
            <a:prstDash val="dashDot"/>
            <a:round/>
            <a:headEnd type="none" w="med" len="med"/>
            <a:tailEnd type="none" w="med" len="med"/>
          </a:ln>
        </p:spPr>
      </p:cxnSp>
      <p:cxnSp>
        <p:nvCxnSpPr>
          <p:cNvPr id="1337" name="Google Shape;1337;p40"/>
          <p:cNvCxnSpPr>
            <a:stCxn id="1329" idx="6"/>
            <a:endCxn id="1330" idx="2"/>
          </p:cNvCxnSpPr>
          <p:nvPr/>
        </p:nvCxnSpPr>
        <p:spPr>
          <a:xfrm>
            <a:off x="5635325" y="1449900"/>
            <a:ext cx="1787400" cy="0"/>
          </a:xfrm>
          <a:prstGeom prst="straightConnector1">
            <a:avLst/>
          </a:prstGeom>
          <a:noFill/>
          <a:ln w="9525" cap="flat" cmpd="sng">
            <a:solidFill>
              <a:schemeClr val="accent4"/>
            </a:solidFill>
            <a:prstDash val="dashDot"/>
            <a:round/>
            <a:headEnd type="none" w="med" len="med"/>
            <a:tailEnd type="none" w="med" len="med"/>
          </a:ln>
        </p:spPr>
      </p:cxnSp>
      <p:cxnSp>
        <p:nvCxnSpPr>
          <p:cNvPr id="1338" name="Google Shape;1338;p40"/>
          <p:cNvCxnSpPr>
            <a:stCxn id="1327" idx="4"/>
            <a:endCxn id="1331" idx="0"/>
          </p:cNvCxnSpPr>
          <p:nvPr/>
        </p:nvCxnSpPr>
        <p:spPr>
          <a:xfrm flipH="1">
            <a:off x="1610925" y="1538100"/>
            <a:ext cx="8400" cy="324600"/>
          </a:xfrm>
          <a:prstGeom prst="straightConnector1">
            <a:avLst/>
          </a:prstGeom>
          <a:noFill/>
          <a:ln w="9525" cap="flat" cmpd="sng">
            <a:solidFill>
              <a:schemeClr val="accent4"/>
            </a:solidFill>
            <a:prstDash val="dashDot"/>
            <a:round/>
            <a:headEnd type="none" w="med" len="med"/>
            <a:tailEnd type="none" w="med" len="med"/>
          </a:ln>
        </p:spPr>
      </p:cxnSp>
      <p:cxnSp>
        <p:nvCxnSpPr>
          <p:cNvPr id="1339" name="Google Shape;1339;p40"/>
          <p:cNvCxnSpPr>
            <a:stCxn id="1328" idx="4"/>
            <a:endCxn id="1332" idx="0"/>
          </p:cNvCxnSpPr>
          <p:nvPr/>
        </p:nvCxnSpPr>
        <p:spPr>
          <a:xfrm flipH="1">
            <a:off x="3574825" y="1538100"/>
            <a:ext cx="8400" cy="324600"/>
          </a:xfrm>
          <a:prstGeom prst="straightConnector1">
            <a:avLst/>
          </a:prstGeom>
          <a:noFill/>
          <a:ln w="9525" cap="flat" cmpd="sng">
            <a:solidFill>
              <a:schemeClr val="accent4"/>
            </a:solidFill>
            <a:prstDash val="dashDot"/>
            <a:round/>
            <a:headEnd type="none" w="med" len="med"/>
            <a:tailEnd type="none" w="med" len="med"/>
          </a:ln>
        </p:spPr>
      </p:cxnSp>
      <p:cxnSp>
        <p:nvCxnSpPr>
          <p:cNvPr id="1340" name="Google Shape;1340;p40"/>
          <p:cNvCxnSpPr>
            <a:stCxn id="1329" idx="4"/>
            <a:endCxn id="1333" idx="0"/>
          </p:cNvCxnSpPr>
          <p:nvPr/>
        </p:nvCxnSpPr>
        <p:spPr>
          <a:xfrm flipH="1">
            <a:off x="5538725" y="1538100"/>
            <a:ext cx="8400" cy="324600"/>
          </a:xfrm>
          <a:prstGeom prst="straightConnector1">
            <a:avLst/>
          </a:prstGeom>
          <a:noFill/>
          <a:ln w="9525" cap="flat" cmpd="sng">
            <a:solidFill>
              <a:schemeClr val="accent4"/>
            </a:solidFill>
            <a:prstDash val="dashDot"/>
            <a:round/>
            <a:headEnd type="none" w="med" len="med"/>
            <a:tailEnd type="none" w="med" len="med"/>
          </a:ln>
        </p:spPr>
      </p:cxnSp>
      <p:cxnSp>
        <p:nvCxnSpPr>
          <p:cNvPr id="1341" name="Google Shape;1341;p40"/>
          <p:cNvCxnSpPr>
            <a:stCxn id="1330" idx="4"/>
            <a:endCxn id="1334" idx="0"/>
          </p:cNvCxnSpPr>
          <p:nvPr/>
        </p:nvCxnSpPr>
        <p:spPr>
          <a:xfrm flipH="1">
            <a:off x="7502625" y="1538100"/>
            <a:ext cx="8400" cy="324600"/>
          </a:xfrm>
          <a:prstGeom prst="straightConnector1">
            <a:avLst/>
          </a:prstGeom>
          <a:noFill/>
          <a:ln w="9525" cap="flat" cmpd="sng">
            <a:solidFill>
              <a:schemeClr val="accent4"/>
            </a:solidFill>
            <a:prstDash val="dashDot"/>
            <a:round/>
            <a:headEnd type="none" w="med" len="med"/>
            <a:tailEnd type="none" w="med" len="med"/>
          </a:ln>
        </p:spPr>
      </p:cxnSp>
      <p:sp>
        <p:nvSpPr>
          <p:cNvPr id="1342" name="Google Shape;1342;p40"/>
          <p:cNvSpPr/>
          <p:nvPr/>
        </p:nvSpPr>
        <p:spPr>
          <a:xfrm>
            <a:off x="1531125" y="3196150"/>
            <a:ext cx="176400" cy="17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3495025" y="3196150"/>
            <a:ext cx="176400" cy="17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p:nvPr/>
        </p:nvSpPr>
        <p:spPr>
          <a:xfrm>
            <a:off x="5458925" y="3196150"/>
            <a:ext cx="176400" cy="17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7422825" y="3196150"/>
            <a:ext cx="176400" cy="17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txBox="1"/>
          <p:nvPr/>
        </p:nvSpPr>
        <p:spPr>
          <a:xfrm flipH="1">
            <a:off x="696625" y="3697025"/>
            <a:ext cx="18288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Lato"/>
                <a:ea typeface="Lato"/>
                <a:cs typeface="Lato"/>
                <a:sym typeface="Lato"/>
              </a:rPr>
              <a:t>Discuss variuos target markets for AI integration</a:t>
            </a:r>
            <a:endParaRPr sz="1200" dirty="0">
              <a:solidFill>
                <a:schemeClr val="dk1"/>
              </a:solidFill>
              <a:latin typeface="Lato"/>
              <a:ea typeface="Lato"/>
              <a:cs typeface="Lato"/>
              <a:sym typeface="Lato"/>
            </a:endParaRPr>
          </a:p>
        </p:txBody>
      </p:sp>
      <p:sp>
        <p:nvSpPr>
          <p:cNvPr id="1347" name="Google Shape;1347;p40"/>
          <p:cNvSpPr txBox="1"/>
          <p:nvPr/>
        </p:nvSpPr>
        <p:spPr>
          <a:xfrm flipH="1">
            <a:off x="2660525" y="3697025"/>
            <a:ext cx="18288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Lato"/>
                <a:ea typeface="Lato"/>
                <a:cs typeface="Lato"/>
                <a:sym typeface="Lato"/>
              </a:rPr>
              <a:t>Process of implementing AI</a:t>
            </a:r>
            <a:endParaRPr sz="1200" dirty="0">
              <a:solidFill>
                <a:schemeClr val="dk1"/>
              </a:solidFill>
              <a:latin typeface="Lato"/>
              <a:ea typeface="Lato"/>
              <a:cs typeface="Lato"/>
              <a:sym typeface="Lato"/>
            </a:endParaRPr>
          </a:p>
        </p:txBody>
      </p:sp>
      <p:sp>
        <p:nvSpPr>
          <p:cNvPr id="1348" name="Google Shape;1348;p40"/>
          <p:cNvSpPr txBox="1"/>
          <p:nvPr/>
        </p:nvSpPr>
        <p:spPr>
          <a:xfrm flipH="1">
            <a:off x="4624425" y="3697025"/>
            <a:ext cx="18288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Lato"/>
                <a:ea typeface="Lato"/>
                <a:cs typeface="Lato"/>
                <a:sym typeface="Lato"/>
              </a:rPr>
              <a:t>Discuss Challenges and Considerations of using AI</a:t>
            </a:r>
            <a:endParaRPr sz="1200" b="1" dirty="0">
              <a:solidFill>
                <a:schemeClr val="dk1"/>
              </a:solidFill>
              <a:latin typeface="Lato"/>
              <a:ea typeface="Lato"/>
              <a:cs typeface="Lato"/>
              <a:sym typeface="Lato"/>
            </a:endParaRPr>
          </a:p>
        </p:txBody>
      </p:sp>
      <p:sp>
        <p:nvSpPr>
          <p:cNvPr id="1349" name="Google Shape;1349;p40"/>
          <p:cNvSpPr txBox="1"/>
          <p:nvPr/>
        </p:nvSpPr>
        <p:spPr>
          <a:xfrm flipH="1">
            <a:off x="6588325" y="3697025"/>
            <a:ext cx="18288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Lato"/>
                <a:ea typeface="Lato"/>
                <a:cs typeface="Lato"/>
                <a:sym typeface="Lato"/>
              </a:rPr>
              <a:t>Conclusion and Idea</a:t>
            </a:r>
            <a:endParaRPr sz="1200" b="1" dirty="0">
              <a:solidFill>
                <a:schemeClr val="dk1"/>
              </a:solidFill>
              <a:latin typeface="Lato"/>
              <a:ea typeface="Lato"/>
              <a:cs typeface="Lato"/>
              <a:sym typeface="Lato"/>
            </a:endParaRPr>
          </a:p>
        </p:txBody>
      </p:sp>
      <p:cxnSp>
        <p:nvCxnSpPr>
          <p:cNvPr id="1350" name="Google Shape;1350;p40"/>
          <p:cNvCxnSpPr>
            <a:stCxn id="1342" idx="6"/>
            <a:endCxn id="1343" idx="2"/>
          </p:cNvCxnSpPr>
          <p:nvPr/>
        </p:nvCxnSpPr>
        <p:spPr>
          <a:xfrm>
            <a:off x="1707525" y="3284350"/>
            <a:ext cx="1787400" cy="0"/>
          </a:xfrm>
          <a:prstGeom prst="straightConnector1">
            <a:avLst/>
          </a:prstGeom>
          <a:noFill/>
          <a:ln w="9525" cap="flat" cmpd="sng">
            <a:solidFill>
              <a:schemeClr val="accent4"/>
            </a:solidFill>
            <a:prstDash val="dashDot"/>
            <a:round/>
            <a:headEnd type="none" w="med" len="med"/>
            <a:tailEnd type="none" w="med" len="med"/>
          </a:ln>
        </p:spPr>
      </p:cxnSp>
      <p:cxnSp>
        <p:nvCxnSpPr>
          <p:cNvPr id="1351" name="Google Shape;1351;p40"/>
          <p:cNvCxnSpPr>
            <a:stCxn id="1343" idx="6"/>
            <a:endCxn id="1344" idx="2"/>
          </p:cNvCxnSpPr>
          <p:nvPr/>
        </p:nvCxnSpPr>
        <p:spPr>
          <a:xfrm>
            <a:off x="3671425" y="3284350"/>
            <a:ext cx="1787400" cy="0"/>
          </a:xfrm>
          <a:prstGeom prst="straightConnector1">
            <a:avLst/>
          </a:prstGeom>
          <a:noFill/>
          <a:ln w="9525" cap="flat" cmpd="sng">
            <a:solidFill>
              <a:schemeClr val="accent4"/>
            </a:solidFill>
            <a:prstDash val="dashDot"/>
            <a:round/>
            <a:headEnd type="none" w="med" len="med"/>
            <a:tailEnd type="none" w="med" len="med"/>
          </a:ln>
        </p:spPr>
      </p:cxnSp>
      <p:cxnSp>
        <p:nvCxnSpPr>
          <p:cNvPr id="1352" name="Google Shape;1352;p40"/>
          <p:cNvCxnSpPr>
            <a:stCxn id="1344" idx="6"/>
            <a:endCxn id="1345" idx="2"/>
          </p:cNvCxnSpPr>
          <p:nvPr/>
        </p:nvCxnSpPr>
        <p:spPr>
          <a:xfrm>
            <a:off x="5635325" y="3284350"/>
            <a:ext cx="1787400" cy="0"/>
          </a:xfrm>
          <a:prstGeom prst="straightConnector1">
            <a:avLst/>
          </a:prstGeom>
          <a:noFill/>
          <a:ln w="9525" cap="flat" cmpd="sng">
            <a:solidFill>
              <a:schemeClr val="accent4"/>
            </a:solidFill>
            <a:prstDash val="dashDot"/>
            <a:round/>
            <a:headEnd type="none" w="med" len="med"/>
            <a:tailEnd type="none" w="med" len="med"/>
          </a:ln>
        </p:spPr>
      </p:cxnSp>
      <p:cxnSp>
        <p:nvCxnSpPr>
          <p:cNvPr id="1353" name="Google Shape;1353;p40"/>
          <p:cNvCxnSpPr>
            <a:stCxn id="1342" idx="4"/>
            <a:endCxn id="1346" idx="0"/>
          </p:cNvCxnSpPr>
          <p:nvPr/>
        </p:nvCxnSpPr>
        <p:spPr>
          <a:xfrm flipH="1">
            <a:off x="1610925" y="3372550"/>
            <a:ext cx="8400" cy="324600"/>
          </a:xfrm>
          <a:prstGeom prst="straightConnector1">
            <a:avLst/>
          </a:prstGeom>
          <a:noFill/>
          <a:ln w="9525" cap="flat" cmpd="sng">
            <a:solidFill>
              <a:schemeClr val="accent4"/>
            </a:solidFill>
            <a:prstDash val="dashDot"/>
            <a:round/>
            <a:headEnd type="none" w="med" len="med"/>
            <a:tailEnd type="none" w="med" len="med"/>
          </a:ln>
        </p:spPr>
      </p:cxnSp>
      <p:cxnSp>
        <p:nvCxnSpPr>
          <p:cNvPr id="1354" name="Google Shape;1354;p40"/>
          <p:cNvCxnSpPr>
            <a:stCxn id="1343" idx="4"/>
            <a:endCxn id="1347" idx="0"/>
          </p:cNvCxnSpPr>
          <p:nvPr/>
        </p:nvCxnSpPr>
        <p:spPr>
          <a:xfrm flipH="1">
            <a:off x="3574825" y="3372550"/>
            <a:ext cx="8400" cy="324600"/>
          </a:xfrm>
          <a:prstGeom prst="straightConnector1">
            <a:avLst/>
          </a:prstGeom>
          <a:noFill/>
          <a:ln w="9525" cap="flat" cmpd="sng">
            <a:solidFill>
              <a:schemeClr val="accent4"/>
            </a:solidFill>
            <a:prstDash val="dashDot"/>
            <a:round/>
            <a:headEnd type="none" w="med" len="med"/>
            <a:tailEnd type="none" w="med" len="med"/>
          </a:ln>
        </p:spPr>
      </p:cxnSp>
      <p:cxnSp>
        <p:nvCxnSpPr>
          <p:cNvPr id="1355" name="Google Shape;1355;p40"/>
          <p:cNvCxnSpPr>
            <a:stCxn id="1344" idx="4"/>
            <a:endCxn id="1348" idx="0"/>
          </p:cNvCxnSpPr>
          <p:nvPr/>
        </p:nvCxnSpPr>
        <p:spPr>
          <a:xfrm flipH="1">
            <a:off x="5538725" y="3372550"/>
            <a:ext cx="8400" cy="324600"/>
          </a:xfrm>
          <a:prstGeom prst="straightConnector1">
            <a:avLst/>
          </a:prstGeom>
          <a:noFill/>
          <a:ln w="9525" cap="flat" cmpd="sng">
            <a:solidFill>
              <a:schemeClr val="accent4"/>
            </a:solidFill>
            <a:prstDash val="dashDot"/>
            <a:round/>
            <a:headEnd type="none" w="med" len="med"/>
            <a:tailEnd type="none" w="med" len="med"/>
          </a:ln>
        </p:spPr>
      </p:cxnSp>
      <p:cxnSp>
        <p:nvCxnSpPr>
          <p:cNvPr id="1356" name="Google Shape;1356;p40"/>
          <p:cNvCxnSpPr>
            <a:stCxn id="1345" idx="4"/>
            <a:endCxn id="1349" idx="0"/>
          </p:cNvCxnSpPr>
          <p:nvPr/>
        </p:nvCxnSpPr>
        <p:spPr>
          <a:xfrm flipH="1">
            <a:off x="7502625" y="3372550"/>
            <a:ext cx="8400" cy="324600"/>
          </a:xfrm>
          <a:prstGeom prst="straightConnector1">
            <a:avLst/>
          </a:prstGeom>
          <a:noFill/>
          <a:ln w="9525" cap="flat" cmpd="sng">
            <a:solidFill>
              <a:schemeClr val="accent4"/>
            </a:solidFill>
            <a:prstDash val="dashDot"/>
            <a:round/>
            <a:headEnd type="none" w="med" len="med"/>
            <a:tailEnd type="none" w="med" len="med"/>
          </a:ln>
        </p:spPr>
      </p:cxnSp>
      <p:cxnSp>
        <p:nvCxnSpPr>
          <p:cNvPr id="1357" name="Google Shape;1357;p40"/>
          <p:cNvCxnSpPr>
            <a:stCxn id="1330" idx="6"/>
            <a:endCxn id="1342" idx="2"/>
          </p:cNvCxnSpPr>
          <p:nvPr/>
        </p:nvCxnSpPr>
        <p:spPr>
          <a:xfrm flipH="1">
            <a:off x="1531125" y="1449900"/>
            <a:ext cx="6068100" cy="1834500"/>
          </a:xfrm>
          <a:prstGeom prst="bentConnector5">
            <a:avLst>
              <a:gd name="adj1" fmla="val -14010"/>
              <a:gd name="adj2" fmla="val 72114"/>
              <a:gd name="adj3" fmla="val 103924"/>
            </a:avLst>
          </a:prstGeom>
          <a:noFill/>
          <a:ln w="9525" cap="flat" cmpd="sng">
            <a:solidFill>
              <a:schemeClr val="accent4"/>
            </a:solidFill>
            <a:prstDash val="dashDot"/>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45"/>
          <p:cNvSpPr txBox="1">
            <a:spLocks noGrp="1"/>
          </p:cNvSpPr>
          <p:nvPr>
            <p:ph type="title"/>
          </p:nvPr>
        </p:nvSpPr>
        <p:spPr>
          <a:xfrm>
            <a:off x="2347938" y="1689929"/>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grpSp>
        <p:nvGrpSpPr>
          <p:cNvPr id="1433" name="Google Shape;1433;p45"/>
          <p:cNvGrpSpPr/>
          <p:nvPr/>
        </p:nvGrpSpPr>
        <p:grpSpPr>
          <a:xfrm>
            <a:off x="5298511" y="3754127"/>
            <a:ext cx="369882" cy="364325"/>
            <a:chOff x="1190200" y="238125"/>
            <a:chExt cx="5306767" cy="5212083"/>
          </a:xfrm>
        </p:grpSpPr>
        <p:grpSp>
          <p:nvGrpSpPr>
            <p:cNvPr id="1434" name="Google Shape;1434;p45"/>
            <p:cNvGrpSpPr/>
            <p:nvPr/>
          </p:nvGrpSpPr>
          <p:grpSpPr>
            <a:xfrm>
              <a:off x="1190200" y="238125"/>
              <a:ext cx="5212075" cy="5212075"/>
              <a:chOff x="1190200" y="238125"/>
              <a:chExt cx="5212075" cy="5212075"/>
            </a:xfrm>
          </p:grpSpPr>
          <p:sp>
            <p:nvSpPr>
              <p:cNvPr id="1435" name="Google Shape;1435;p45"/>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5"/>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45"/>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000000">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45"/>
          <p:cNvGrpSpPr/>
          <p:nvPr/>
        </p:nvGrpSpPr>
        <p:grpSpPr>
          <a:xfrm>
            <a:off x="4386849" y="3758161"/>
            <a:ext cx="363314" cy="356576"/>
            <a:chOff x="3763184" y="3817357"/>
            <a:chExt cx="363314" cy="356576"/>
          </a:xfrm>
        </p:grpSpPr>
        <p:sp>
          <p:nvSpPr>
            <p:cNvPr id="1439" name="Google Shape;1439;p45"/>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5"/>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000000">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5"/>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5"/>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5"/>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5"/>
          <p:cNvGrpSpPr/>
          <p:nvPr/>
        </p:nvGrpSpPr>
        <p:grpSpPr>
          <a:xfrm>
            <a:off x="4842864" y="3758161"/>
            <a:ext cx="362947" cy="356576"/>
            <a:chOff x="4211985" y="3817357"/>
            <a:chExt cx="362947" cy="356576"/>
          </a:xfrm>
        </p:grpSpPr>
        <p:sp>
          <p:nvSpPr>
            <p:cNvPr id="1445" name="Google Shape;1445;p45"/>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5"/>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000000">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5"/>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45"/>
          <p:cNvGrpSpPr/>
          <p:nvPr/>
        </p:nvGrpSpPr>
        <p:grpSpPr>
          <a:xfrm>
            <a:off x="3931228" y="3758161"/>
            <a:ext cx="362920" cy="356865"/>
            <a:chOff x="3314750" y="3817357"/>
            <a:chExt cx="362920" cy="356865"/>
          </a:xfrm>
        </p:grpSpPr>
        <p:grpSp>
          <p:nvGrpSpPr>
            <p:cNvPr id="1449" name="Google Shape;1449;p45"/>
            <p:cNvGrpSpPr/>
            <p:nvPr/>
          </p:nvGrpSpPr>
          <p:grpSpPr>
            <a:xfrm>
              <a:off x="3314750" y="3817357"/>
              <a:ext cx="362920" cy="356865"/>
              <a:chOff x="3314750" y="3817357"/>
              <a:chExt cx="362920" cy="356865"/>
            </a:xfrm>
          </p:grpSpPr>
          <p:sp>
            <p:nvSpPr>
              <p:cNvPr id="1450" name="Google Shape;1450;p45"/>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5"/>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000000">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45"/>
            <p:cNvGrpSpPr/>
            <p:nvPr/>
          </p:nvGrpSpPr>
          <p:grpSpPr>
            <a:xfrm>
              <a:off x="3394986" y="3894612"/>
              <a:ext cx="202339" cy="202323"/>
              <a:chOff x="935197" y="1793977"/>
              <a:chExt cx="256451" cy="256430"/>
            </a:xfrm>
          </p:grpSpPr>
          <p:sp>
            <p:nvSpPr>
              <p:cNvPr id="1453" name="Google Shape;145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5" name="Google Shape;1455;p45"/>
          <p:cNvGrpSpPr/>
          <p:nvPr/>
        </p:nvGrpSpPr>
        <p:grpSpPr>
          <a:xfrm>
            <a:off x="3475607" y="3758161"/>
            <a:ext cx="362920" cy="356865"/>
            <a:chOff x="2866317" y="3817357"/>
            <a:chExt cx="362920" cy="356865"/>
          </a:xfrm>
        </p:grpSpPr>
        <p:sp>
          <p:nvSpPr>
            <p:cNvPr id="1456" name="Google Shape;1456;p45"/>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5"/>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000000">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5"/>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5"/>
          <p:cNvGrpSpPr/>
          <p:nvPr/>
        </p:nvGrpSpPr>
        <p:grpSpPr>
          <a:xfrm>
            <a:off x="8425930" y="3262140"/>
            <a:ext cx="27232" cy="532378"/>
            <a:chOff x="3534917" y="4467129"/>
            <a:chExt cx="24765" cy="484156"/>
          </a:xfrm>
        </p:grpSpPr>
        <p:sp>
          <p:nvSpPr>
            <p:cNvPr id="1460" name="Google Shape;1460;p45"/>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45"/>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45"/>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3" name="Google Shape;1463;p45"/>
          <p:cNvGrpSpPr/>
          <p:nvPr/>
        </p:nvGrpSpPr>
        <p:grpSpPr>
          <a:xfrm>
            <a:off x="8191599" y="2664093"/>
            <a:ext cx="479083" cy="595031"/>
            <a:chOff x="5580610" y="1953710"/>
            <a:chExt cx="392498" cy="487491"/>
          </a:xfrm>
        </p:grpSpPr>
        <p:grpSp>
          <p:nvGrpSpPr>
            <p:cNvPr id="1464" name="Google Shape;1464;p45"/>
            <p:cNvGrpSpPr/>
            <p:nvPr/>
          </p:nvGrpSpPr>
          <p:grpSpPr>
            <a:xfrm>
              <a:off x="5580610" y="1953710"/>
              <a:ext cx="392498" cy="487491"/>
              <a:chOff x="7385113" y="1535430"/>
              <a:chExt cx="435673" cy="541115"/>
            </a:xfrm>
          </p:grpSpPr>
          <p:sp>
            <p:nvSpPr>
              <p:cNvPr id="1465" name="Google Shape;1465;p45"/>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6" name="Google Shape;1466;p45"/>
              <p:cNvGrpSpPr/>
              <p:nvPr/>
            </p:nvGrpSpPr>
            <p:grpSpPr>
              <a:xfrm>
                <a:off x="7612094" y="1566576"/>
                <a:ext cx="164781" cy="41529"/>
                <a:chOff x="7612094" y="1566576"/>
                <a:chExt cx="164781" cy="41529"/>
              </a:xfrm>
            </p:grpSpPr>
            <p:sp>
              <p:nvSpPr>
                <p:cNvPr id="1467" name="Google Shape;1467;p45"/>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45"/>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45"/>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70" name="Google Shape;1470;p45"/>
            <p:cNvGrpSpPr/>
            <p:nvPr/>
          </p:nvGrpSpPr>
          <p:grpSpPr>
            <a:xfrm>
              <a:off x="5612446" y="2047672"/>
              <a:ext cx="323505" cy="338352"/>
              <a:chOff x="7420451" y="1639728"/>
              <a:chExt cx="359091" cy="375571"/>
            </a:xfrm>
          </p:grpSpPr>
          <p:sp>
            <p:nvSpPr>
              <p:cNvPr id="1471" name="Google Shape;1471;p45"/>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45"/>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73" name="Google Shape;1473;p45"/>
          <p:cNvGrpSpPr/>
          <p:nvPr/>
        </p:nvGrpSpPr>
        <p:grpSpPr>
          <a:xfrm>
            <a:off x="136103" y="321913"/>
            <a:ext cx="1153901" cy="1166750"/>
            <a:chOff x="6568493" y="8"/>
            <a:chExt cx="1820608" cy="1840590"/>
          </a:xfrm>
        </p:grpSpPr>
        <p:sp>
          <p:nvSpPr>
            <p:cNvPr id="1474" name="Google Shape;1474;p45"/>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45"/>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6" name="Google Shape;1476;p45"/>
            <p:cNvGrpSpPr/>
            <p:nvPr/>
          </p:nvGrpSpPr>
          <p:grpSpPr>
            <a:xfrm>
              <a:off x="6568493" y="84720"/>
              <a:ext cx="1649109" cy="1669065"/>
              <a:chOff x="8921020" y="472154"/>
              <a:chExt cx="1959958" cy="1983676"/>
            </a:xfrm>
          </p:grpSpPr>
          <p:sp>
            <p:nvSpPr>
              <p:cNvPr id="1477" name="Google Shape;1477;p45"/>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45"/>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9" name="Google Shape;1479;p45"/>
              <p:cNvGrpSpPr/>
              <p:nvPr/>
            </p:nvGrpSpPr>
            <p:grpSpPr>
              <a:xfrm>
                <a:off x="9011888" y="537781"/>
                <a:ext cx="255174" cy="64389"/>
                <a:chOff x="9011888" y="537781"/>
                <a:chExt cx="255174" cy="64389"/>
              </a:xfrm>
            </p:grpSpPr>
            <p:sp>
              <p:nvSpPr>
                <p:cNvPr id="1480" name="Google Shape;1480;p45"/>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45"/>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45"/>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83" name="Google Shape;1483;p45"/>
            <p:cNvGrpSpPr/>
            <p:nvPr/>
          </p:nvGrpSpPr>
          <p:grpSpPr>
            <a:xfrm>
              <a:off x="6795939" y="406335"/>
              <a:ext cx="1194216" cy="1228757"/>
              <a:chOff x="9191339" y="854392"/>
              <a:chExt cx="1419320" cy="1460372"/>
            </a:xfrm>
          </p:grpSpPr>
          <p:grpSp>
            <p:nvGrpSpPr>
              <p:cNvPr id="1484" name="Google Shape;1484;p45"/>
              <p:cNvGrpSpPr/>
              <p:nvPr/>
            </p:nvGrpSpPr>
            <p:grpSpPr>
              <a:xfrm>
                <a:off x="9191339" y="1884045"/>
                <a:ext cx="604932" cy="420243"/>
                <a:chOff x="9191339" y="1884045"/>
                <a:chExt cx="604932" cy="420243"/>
              </a:xfrm>
            </p:grpSpPr>
            <p:sp>
              <p:nvSpPr>
                <p:cNvPr id="1485" name="Google Shape;1485;p45"/>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45"/>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45"/>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45"/>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45"/>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45"/>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45"/>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45"/>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45"/>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45"/>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5" name="Google Shape;1495;p45"/>
              <p:cNvGrpSpPr/>
              <p:nvPr/>
            </p:nvGrpSpPr>
            <p:grpSpPr>
              <a:xfrm>
                <a:off x="10004774" y="854392"/>
                <a:ext cx="604932" cy="420243"/>
                <a:chOff x="10004774" y="854392"/>
                <a:chExt cx="604932" cy="420243"/>
              </a:xfrm>
            </p:grpSpPr>
            <p:sp>
              <p:nvSpPr>
                <p:cNvPr id="1496" name="Google Shape;1496;p45"/>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45"/>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45"/>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45"/>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45"/>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45"/>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45"/>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45"/>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45"/>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45"/>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6" name="Google Shape;1506;p45"/>
              <p:cNvGrpSpPr/>
              <p:nvPr/>
            </p:nvGrpSpPr>
            <p:grpSpPr>
              <a:xfrm>
                <a:off x="10004774" y="1374362"/>
                <a:ext cx="604932" cy="303466"/>
                <a:chOff x="10004774" y="1374362"/>
                <a:chExt cx="604932" cy="303466"/>
              </a:xfrm>
            </p:grpSpPr>
            <p:sp>
              <p:nvSpPr>
                <p:cNvPr id="1507" name="Google Shape;1507;p45"/>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45"/>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45"/>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45"/>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45"/>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45"/>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45"/>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45"/>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15" name="Google Shape;1515;p45"/>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45"/>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7" name="Google Shape;1517;p45"/>
            <p:cNvGrpSpPr/>
            <p:nvPr/>
          </p:nvGrpSpPr>
          <p:grpSpPr>
            <a:xfrm>
              <a:off x="6717319" y="354723"/>
              <a:ext cx="656533" cy="799751"/>
              <a:chOff x="9097899" y="793051"/>
              <a:chExt cx="780287" cy="950500"/>
            </a:xfrm>
          </p:grpSpPr>
          <p:grpSp>
            <p:nvGrpSpPr>
              <p:cNvPr id="1518" name="Google Shape;1518;p45"/>
              <p:cNvGrpSpPr/>
              <p:nvPr/>
            </p:nvGrpSpPr>
            <p:grpSpPr>
              <a:xfrm>
                <a:off x="9118758" y="814006"/>
                <a:ext cx="747999" cy="918020"/>
                <a:chOff x="9118758" y="814006"/>
                <a:chExt cx="747999" cy="918020"/>
              </a:xfrm>
            </p:grpSpPr>
            <p:sp>
              <p:nvSpPr>
                <p:cNvPr id="1519" name="Google Shape;1519;p45"/>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45"/>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45"/>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45"/>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3" name="Google Shape;1523;p45"/>
              <p:cNvGrpSpPr/>
              <p:nvPr/>
            </p:nvGrpSpPr>
            <p:grpSpPr>
              <a:xfrm>
                <a:off x="9097899" y="793051"/>
                <a:ext cx="780287" cy="950500"/>
                <a:chOff x="9097899" y="793051"/>
                <a:chExt cx="780287" cy="950500"/>
              </a:xfrm>
            </p:grpSpPr>
            <p:grpSp>
              <p:nvGrpSpPr>
                <p:cNvPr id="1524" name="Google Shape;1524;p45"/>
                <p:cNvGrpSpPr/>
                <p:nvPr/>
              </p:nvGrpSpPr>
              <p:grpSpPr>
                <a:xfrm>
                  <a:off x="9097899" y="793051"/>
                  <a:ext cx="780287" cy="41909"/>
                  <a:chOff x="9097899" y="793051"/>
                  <a:chExt cx="780287" cy="41909"/>
                </a:xfrm>
              </p:grpSpPr>
              <p:sp>
                <p:nvSpPr>
                  <p:cNvPr id="1525" name="Google Shape;1525;p45"/>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45"/>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45"/>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8" name="Google Shape;1528;p45"/>
                <p:cNvGrpSpPr/>
                <p:nvPr/>
              </p:nvGrpSpPr>
              <p:grpSpPr>
                <a:xfrm>
                  <a:off x="9097899" y="1247298"/>
                  <a:ext cx="780287" cy="41910"/>
                  <a:chOff x="9097899" y="1247298"/>
                  <a:chExt cx="780287" cy="41910"/>
                </a:xfrm>
              </p:grpSpPr>
              <p:sp>
                <p:nvSpPr>
                  <p:cNvPr id="1529" name="Google Shape;1529;p45"/>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45"/>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1" name="Google Shape;1531;p45"/>
                <p:cNvGrpSpPr/>
                <p:nvPr/>
              </p:nvGrpSpPr>
              <p:grpSpPr>
                <a:xfrm>
                  <a:off x="9097899" y="1701641"/>
                  <a:ext cx="780287" cy="41910"/>
                  <a:chOff x="9097899" y="1701641"/>
                  <a:chExt cx="780287" cy="41910"/>
                </a:xfrm>
              </p:grpSpPr>
              <p:sp>
                <p:nvSpPr>
                  <p:cNvPr id="1532" name="Google Shape;1532;p45"/>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45"/>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45"/>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535" name="Google Shape;1535;p45"/>
            <p:cNvGrpSpPr/>
            <p:nvPr/>
          </p:nvGrpSpPr>
          <p:grpSpPr>
            <a:xfrm>
              <a:off x="7074117" y="956519"/>
              <a:ext cx="215826" cy="125825"/>
              <a:chOff x="9521952" y="1508283"/>
              <a:chExt cx="256508" cy="149542"/>
            </a:xfrm>
          </p:grpSpPr>
          <p:sp>
            <p:nvSpPr>
              <p:cNvPr id="1536" name="Google Shape;1536;p45"/>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37" name="Google Shape;1537;p45"/>
              <p:cNvGrpSpPr/>
              <p:nvPr/>
            </p:nvGrpSpPr>
            <p:grpSpPr>
              <a:xfrm>
                <a:off x="9556578" y="1534618"/>
                <a:ext cx="183763" cy="98921"/>
                <a:chOff x="9556578" y="1534618"/>
                <a:chExt cx="183763" cy="98921"/>
              </a:xfrm>
            </p:grpSpPr>
            <p:grpSp>
              <p:nvGrpSpPr>
                <p:cNvPr id="1538" name="Google Shape;1538;p45"/>
                <p:cNvGrpSpPr/>
                <p:nvPr/>
              </p:nvGrpSpPr>
              <p:grpSpPr>
                <a:xfrm>
                  <a:off x="9645396" y="1536115"/>
                  <a:ext cx="94945" cy="94946"/>
                  <a:chOff x="9645396" y="1536115"/>
                  <a:chExt cx="94945" cy="94946"/>
                </a:xfrm>
              </p:grpSpPr>
              <p:sp>
                <p:nvSpPr>
                  <p:cNvPr id="1539" name="Google Shape;1539;p45"/>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45"/>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1" name="Google Shape;1541;p45"/>
                <p:cNvGrpSpPr/>
                <p:nvPr/>
              </p:nvGrpSpPr>
              <p:grpSpPr>
                <a:xfrm>
                  <a:off x="9556578" y="1534618"/>
                  <a:ext cx="98773" cy="98921"/>
                  <a:chOff x="9556578" y="1534618"/>
                  <a:chExt cx="98773" cy="98921"/>
                </a:xfrm>
              </p:grpSpPr>
              <p:sp>
                <p:nvSpPr>
                  <p:cNvPr id="1542" name="Google Shape;1542;p45"/>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45"/>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544" name="Google Shape;1544;p45"/>
          <p:cNvGrpSpPr/>
          <p:nvPr/>
        </p:nvGrpSpPr>
        <p:grpSpPr>
          <a:xfrm>
            <a:off x="8107967" y="3797550"/>
            <a:ext cx="645598" cy="1166771"/>
            <a:chOff x="8107967" y="3797550"/>
            <a:chExt cx="645598" cy="1166771"/>
          </a:xfrm>
        </p:grpSpPr>
        <p:grpSp>
          <p:nvGrpSpPr>
            <p:cNvPr id="1545" name="Google Shape;1545;p45"/>
            <p:cNvGrpSpPr/>
            <p:nvPr/>
          </p:nvGrpSpPr>
          <p:grpSpPr>
            <a:xfrm>
              <a:off x="8107967" y="3797550"/>
              <a:ext cx="645598" cy="1166771"/>
              <a:chOff x="1024660" y="3708890"/>
              <a:chExt cx="489423" cy="884520"/>
            </a:xfrm>
          </p:grpSpPr>
          <p:grpSp>
            <p:nvGrpSpPr>
              <p:cNvPr id="1546" name="Google Shape;1546;p45"/>
              <p:cNvGrpSpPr/>
              <p:nvPr/>
            </p:nvGrpSpPr>
            <p:grpSpPr>
              <a:xfrm>
                <a:off x="1024660" y="3708890"/>
                <a:ext cx="489423" cy="884520"/>
                <a:chOff x="2124551" y="4954047"/>
                <a:chExt cx="587120" cy="1061085"/>
              </a:xfrm>
            </p:grpSpPr>
            <p:sp>
              <p:nvSpPr>
                <p:cNvPr id="1547" name="Google Shape;1547;p45"/>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45"/>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9" name="Google Shape;1549;p45"/>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0" name="Google Shape;1550;p45"/>
              <p:cNvGrpSpPr/>
              <p:nvPr/>
            </p:nvGrpSpPr>
            <p:grpSpPr>
              <a:xfrm>
                <a:off x="1108189" y="4182116"/>
                <a:ext cx="322524" cy="131011"/>
                <a:chOff x="2224754" y="5521737"/>
                <a:chExt cx="386905" cy="157163"/>
              </a:xfrm>
            </p:grpSpPr>
            <p:grpSp>
              <p:nvGrpSpPr>
                <p:cNvPr id="1551" name="Google Shape;1551;p45"/>
                <p:cNvGrpSpPr/>
                <p:nvPr/>
              </p:nvGrpSpPr>
              <p:grpSpPr>
                <a:xfrm>
                  <a:off x="2224754" y="5521737"/>
                  <a:ext cx="386905" cy="157163"/>
                  <a:chOff x="2224754" y="5521737"/>
                  <a:chExt cx="386905" cy="157163"/>
                </a:xfrm>
              </p:grpSpPr>
              <p:grpSp>
                <p:nvGrpSpPr>
                  <p:cNvPr id="1552" name="Google Shape;1552;p45"/>
                  <p:cNvGrpSpPr/>
                  <p:nvPr/>
                </p:nvGrpSpPr>
                <p:grpSpPr>
                  <a:xfrm>
                    <a:off x="2224754" y="5521737"/>
                    <a:ext cx="386905" cy="65532"/>
                    <a:chOff x="2224754" y="5521737"/>
                    <a:chExt cx="386905" cy="65532"/>
                  </a:xfrm>
                </p:grpSpPr>
                <p:sp>
                  <p:nvSpPr>
                    <p:cNvPr id="1553" name="Google Shape;1553;p45"/>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45"/>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5" name="Google Shape;1555;p45"/>
                  <p:cNvGrpSpPr/>
                  <p:nvPr/>
                </p:nvGrpSpPr>
                <p:grpSpPr>
                  <a:xfrm>
                    <a:off x="2224754" y="5613368"/>
                    <a:ext cx="386905" cy="65532"/>
                    <a:chOff x="2224754" y="5613368"/>
                    <a:chExt cx="386905" cy="65532"/>
                  </a:xfrm>
                </p:grpSpPr>
                <p:sp>
                  <p:nvSpPr>
                    <p:cNvPr id="1556" name="Google Shape;1556;p45"/>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45"/>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58" name="Google Shape;1558;p45"/>
                <p:cNvGrpSpPr/>
                <p:nvPr/>
              </p:nvGrpSpPr>
              <p:grpSpPr>
                <a:xfrm>
                  <a:off x="2336863" y="5554217"/>
                  <a:ext cx="177355" cy="15050"/>
                  <a:chOff x="2336863" y="5554217"/>
                  <a:chExt cx="177355" cy="15050"/>
                </a:xfrm>
              </p:grpSpPr>
              <p:sp>
                <p:nvSpPr>
                  <p:cNvPr id="1559" name="Google Shape;1559;p45"/>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45"/>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45"/>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45"/>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45"/>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4" name="Google Shape;1564;p45"/>
                <p:cNvGrpSpPr/>
                <p:nvPr/>
              </p:nvGrpSpPr>
              <p:grpSpPr>
                <a:xfrm>
                  <a:off x="2336863" y="5641848"/>
                  <a:ext cx="177355" cy="15049"/>
                  <a:chOff x="2336863" y="5641848"/>
                  <a:chExt cx="177355" cy="15049"/>
                </a:xfrm>
              </p:grpSpPr>
              <p:sp>
                <p:nvSpPr>
                  <p:cNvPr id="1565" name="Google Shape;1565;p45"/>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45"/>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45"/>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45"/>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45"/>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70" name="Google Shape;1570;p45"/>
              <p:cNvGrpSpPr/>
              <p:nvPr/>
            </p:nvGrpSpPr>
            <p:grpSpPr>
              <a:xfrm>
                <a:off x="1161625" y="3903897"/>
                <a:ext cx="215413" cy="215333"/>
                <a:chOff x="2288857" y="5187981"/>
                <a:chExt cx="258413" cy="258317"/>
              </a:xfrm>
            </p:grpSpPr>
            <p:sp>
              <p:nvSpPr>
                <p:cNvPr id="1571" name="Google Shape;1571;p45"/>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45"/>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73" name="Google Shape;1573;p45"/>
            <p:cNvSpPr/>
            <p:nvPr/>
          </p:nvSpPr>
          <p:spPr>
            <a:xfrm>
              <a:off x="8344358" y="4860794"/>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7A2C7DBC-5525-5607-8057-6AB1CBF7C51F}"/>
              </a:ext>
            </a:extLst>
          </p:cNvPr>
          <p:cNvSpPr/>
          <p:nvPr/>
        </p:nvSpPr>
        <p:spPr>
          <a:xfrm>
            <a:off x="2147455" y="3602182"/>
            <a:ext cx="4876633" cy="746388"/>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31" name="Google Shape;1431;p45"/>
          <p:cNvSpPr txBox="1">
            <a:spLocks noGrp="1"/>
          </p:cNvSpPr>
          <p:nvPr>
            <p:ph type="subTitle" idx="1"/>
          </p:nvPr>
        </p:nvSpPr>
        <p:spPr>
          <a:xfrm>
            <a:off x="2347900" y="2534179"/>
            <a:ext cx="4448100" cy="14877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Do you have any questions?</a:t>
            </a:r>
            <a:endParaRPr b="1" dirty="0"/>
          </a:p>
          <a:p>
            <a:pPr marL="0" lvl="0" indent="0" algn="ctr" rtl="0">
              <a:spcBef>
                <a:spcPts val="0"/>
              </a:spcBef>
              <a:spcAft>
                <a:spcPts val="0"/>
              </a:spcAft>
              <a:buNone/>
            </a:pPr>
            <a:r>
              <a:rPr lang="en-ZA" dirty="0">
                <a:hlinkClick r:id="rId3"/>
              </a:rPr>
              <a:t>achmantm919@gmail.com</a:t>
            </a:r>
            <a:endParaRPr lang="en-ZA" dirty="0"/>
          </a:p>
          <a:p>
            <a:pPr marL="0" lvl="0" indent="0" algn="ctr" rtl="0">
              <a:spcBef>
                <a:spcPts val="0"/>
              </a:spcBef>
              <a:spcAft>
                <a:spcPts val="0"/>
              </a:spcAft>
              <a:buNone/>
            </a:pPr>
            <a:r>
              <a:rPr lang="en-ZA" dirty="0"/>
              <a:t>+27 71 394 9390</a:t>
            </a:r>
          </a:p>
          <a:p>
            <a:pPr marL="0" lvl="0" indent="0" algn="ctr" rtl="0">
              <a:spcBef>
                <a:spcPts val="0"/>
              </a:spcBef>
              <a:spcAft>
                <a:spcPts val="0"/>
              </a:spcAft>
              <a:buNone/>
            </a:pPr>
            <a:r>
              <a:rPr lang="en-ZA" dirty="0"/>
              <a:t>andybvuma787@gmail.com</a:t>
            </a:r>
            <a:endParaRPr dirty="0"/>
          </a:p>
          <a:p>
            <a:pPr marL="0" lvl="0" indent="0" algn="ctr" rtl="0">
              <a:spcBef>
                <a:spcPts val="0"/>
              </a:spcBef>
              <a:spcAft>
                <a:spcPts val="0"/>
              </a:spcAft>
              <a:buNone/>
            </a:pPr>
            <a:r>
              <a:rPr lang="en" dirty="0"/>
              <a:t>+27 69 125 5585</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29"/>
          <p:cNvSpPr/>
          <p:nvPr/>
        </p:nvSpPr>
        <p:spPr>
          <a:xfrm rot="4500170">
            <a:off x="4600402" y="7400"/>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9"/>
          <p:cNvSpPr txBox="1">
            <a:spLocks noGrp="1"/>
          </p:cNvSpPr>
          <p:nvPr>
            <p:ph type="title"/>
          </p:nvPr>
        </p:nvSpPr>
        <p:spPr>
          <a:xfrm>
            <a:off x="811975" y="418856"/>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AI?</a:t>
            </a:r>
            <a:endParaRPr dirty="0"/>
          </a:p>
        </p:txBody>
      </p:sp>
      <p:sp>
        <p:nvSpPr>
          <p:cNvPr id="915" name="Google Shape;915;p29"/>
          <p:cNvSpPr txBox="1">
            <a:spLocks noGrp="1"/>
          </p:cNvSpPr>
          <p:nvPr>
            <p:ph type="subTitle" idx="1"/>
          </p:nvPr>
        </p:nvSpPr>
        <p:spPr>
          <a:xfrm>
            <a:off x="811975" y="1378937"/>
            <a:ext cx="4294800" cy="32130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Artificial Intelligence, refers to the development of computer systems capable of performing tasks that typically require human intelligence. These tasks include:</a:t>
            </a:r>
          </a:p>
          <a:p>
            <a:pPr marL="457200" lvl="0" indent="-304800" algn="l" rtl="0">
              <a:spcBef>
                <a:spcPts val="0"/>
              </a:spcBef>
              <a:spcAft>
                <a:spcPts val="0"/>
              </a:spcAft>
              <a:buSzPts val="1200"/>
              <a:buChar char="●"/>
            </a:pPr>
            <a:r>
              <a:rPr lang="en" dirty="0"/>
              <a:t>Learning and problem-solving</a:t>
            </a:r>
            <a:endParaRPr dirty="0"/>
          </a:p>
          <a:p>
            <a:pPr marL="457200" lvl="0" indent="-304800" algn="l" rtl="0">
              <a:spcBef>
                <a:spcPts val="0"/>
              </a:spcBef>
              <a:spcAft>
                <a:spcPts val="0"/>
              </a:spcAft>
              <a:buSzPts val="1200"/>
              <a:buChar char="●"/>
            </a:pPr>
            <a:r>
              <a:rPr lang="en" dirty="0"/>
              <a:t>Understanding natural language</a:t>
            </a:r>
          </a:p>
          <a:p>
            <a:pPr marL="457200" lvl="0" indent="-304800" algn="l" rtl="0">
              <a:spcBef>
                <a:spcPts val="0"/>
              </a:spcBef>
              <a:spcAft>
                <a:spcPts val="0"/>
              </a:spcAft>
              <a:buSzPts val="1200"/>
              <a:buChar char="●"/>
            </a:pPr>
            <a:r>
              <a:rPr lang="en" dirty="0"/>
              <a:t>Recognizing speech and visual patterns</a:t>
            </a:r>
          </a:p>
          <a:p>
            <a:pPr marL="457200" lvl="0" indent="-304800" algn="l" rtl="0">
              <a:spcBef>
                <a:spcPts val="0"/>
              </a:spcBef>
              <a:spcAft>
                <a:spcPts val="0"/>
              </a:spcAft>
              <a:buSzPts val="1200"/>
              <a:buChar char="●"/>
            </a:pPr>
            <a:r>
              <a:rPr lang="en" dirty="0"/>
              <a:t>Making decisions based on data</a:t>
            </a:r>
            <a:endParaRPr dirty="0"/>
          </a:p>
          <a:p>
            <a:pPr marL="0" lvl="0" indent="0" algn="l" rtl="0">
              <a:spcBef>
                <a:spcPts val="1000"/>
              </a:spcBef>
              <a:spcAft>
                <a:spcPts val="0"/>
              </a:spcAft>
              <a:buNone/>
            </a:pPr>
            <a:r>
              <a:rPr lang="en-US" dirty="0"/>
              <a:t>AI systems can range from narrow or weak AI, designed for specific tasks, to general or strong AI, which aims to replicate human-level intelligence across various domains.</a:t>
            </a:r>
          </a:p>
          <a:p>
            <a:pPr marL="0" lvl="0" indent="0" algn="l" rtl="0">
              <a:spcBef>
                <a:spcPts val="1000"/>
              </a:spcBef>
              <a:spcAft>
                <a:spcPts val="0"/>
              </a:spcAft>
              <a:buNone/>
            </a:pPr>
            <a:r>
              <a:rPr lang="en-US" dirty="0"/>
              <a:t>AI has applications in numerous fields, including healthcare, finance, transportation, and entertainment. Its development raises important ethical and societal questions about the future of work, privacy, and the relationship between humans and machines.</a:t>
            </a:r>
          </a:p>
          <a:p>
            <a:pPr marL="0" lvl="0" indent="0" algn="l" rtl="0">
              <a:spcBef>
                <a:spcPts val="1000"/>
              </a:spcBef>
              <a:spcAft>
                <a:spcPts val="0"/>
              </a:spcAft>
              <a:buNone/>
            </a:pPr>
            <a:endParaRPr dirty="0"/>
          </a:p>
        </p:txBody>
      </p:sp>
      <p:pic>
        <p:nvPicPr>
          <p:cNvPr id="916" name="Google Shape;916;p29"/>
          <p:cNvPicPr preferRelativeResize="0">
            <a:picLocks noGrp="1"/>
          </p:cNvPicPr>
          <p:nvPr>
            <p:ph type="pic" idx="2"/>
          </p:nvPr>
        </p:nvPicPr>
        <p:blipFill>
          <a:blip r:embed="rId3">
            <a:extLst>
              <a:ext uri="{837473B0-CC2E-450A-ABE3-18F120FF3D39}">
                <a1611:picAttrSrcUrl xmlns:a1611="http://schemas.microsoft.com/office/drawing/2016/11/main" r:id="rId4"/>
              </a:ext>
            </a:extLst>
          </a:blip>
          <a:srcRect l="21831" r="21831"/>
          <a:stretch/>
        </p:blipFill>
        <p:spPr>
          <a:xfrm>
            <a:off x="5668975" y="1076550"/>
            <a:ext cx="2990400" cy="2990400"/>
          </a:xfrm>
          <a:prstGeom prst="roundRect">
            <a:avLst>
              <a:gd name="adj" fmla="val 16667"/>
            </a:avLst>
          </a:prstGeom>
        </p:spPr>
      </p:pic>
      <p:grpSp>
        <p:nvGrpSpPr>
          <p:cNvPr id="917" name="Google Shape;917;p29"/>
          <p:cNvGrpSpPr/>
          <p:nvPr/>
        </p:nvGrpSpPr>
        <p:grpSpPr>
          <a:xfrm>
            <a:off x="7875610" y="386631"/>
            <a:ext cx="997823" cy="1575369"/>
            <a:chOff x="7230903" y="4040695"/>
            <a:chExt cx="708279" cy="1118235"/>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30903" y="4635722"/>
              <a:ext cx="652843" cy="225742"/>
              <a:chOff x="7230903" y="4635722"/>
              <a:chExt cx="652843" cy="225742"/>
            </a:xfrm>
          </p:grpSpPr>
          <p:sp>
            <p:nvSpPr>
              <p:cNvPr id="936" name="Google Shape;936;p29"/>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3" name="Google Shape;943;p29"/>
            <p:cNvGrpSpPr/>
            <p:nvPr/>
          </p:nvGrpSpPr>
          <p:grpSpPr>
            <a:xfrm>
              <a:off x="7230903" y="4933188"/>
              <a:ext cx="652843" cy="225742"/>
              <a:chOff x="7230903" y="4933188"/>
              <a:chExt cx="652843" cy="225742"/>
            </a:xfrm>
          </p:grpSpPr>
          <p:grpSp>
            <p:nvGrpSpPr>
              <p:cNvPr id="944" name="Google Shape;944;p29"/>
              <p:cNvGrpSpPr/>
              <p:nvPr/>
            </p:nvGrpSpPr>
            <p:grpSpPr>
              <a:xfrm>
                <a:off x="7230903" y="4933188"/>
                <a:ext cx="652843" cy="225742"/>
                <a:chOff x="7230903" y="4933188"/>
                <a:chExt cx="652843" cy="225742"/>
              </a:xfrm>
            </p:grpSpPr>
            <p:sp>
              <p:nvSpPr>
                <p:cNvPr id="945" name="Google Shape;945;p29"/>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29"/>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2" name="Google Shape;952;p29"/>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16120" y="4892994"/>
              <a:ext cx="123062" cy="79991"/>
              <a:chOff x="7816120" y="4892994"/>
              <a:chExt cx="123062" cy="79991"/>
            </a:xfrm>
          </p:grpSpPr>
          <p:grpSp>
            <p:nvGrpSpPr>
              <p:cNvPr id="957" name="Google Shape;957;p29"/>
              <p:cNvGrpSpPr/>
              <p:nvPr/>
            </p:nvGrpSpPr>
            <p:grpSpPr>
              <a:xfrm>
                <a:off x="7816120" y="4902803"/>
                <a:ext cx="123062" cy="63817"/>
                <a:chOff x="7816120" y="4902803"/>
                <a:chExt cx="123062" cy="63817"/>
              </a:xfrm>
            </p:grpSpPr>
            <p:sp>
              <p:nvSpPr>
                <p:cNvPr id="958" name="Google Shape;958;p29"/>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153962" y="2418466"/>
            <a:ext cx="4383600" cy="1441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Potential of AI</a:t>
            </a:r>
            <a:endParaRPr dirty="0"/>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pic>
        <p:nvPicPr>
          <p:cNvPr id="968" name="Google Shape;968;p30"/>
          <p:cNvPicPr preferRelativeResize="0">
            <a:picLocks noGrp="1"/>
          </p:cNvPicPr>
          <p:nvPr>
            <p:ph type="pic" idx="3"/>
          </p:nvPr>
        </p:nvPicPr>
        <p:blipFill>
          <a:blip r:embed="rId3">
            <a:extLst>
              <a:ext uri="{837473B0-CC2E-450A-ABE3-18F120FF3D39}">
                <a1611:picAttrSrcUrl xmlns:a1611="http://schemas.microsoft.com/office/drawing/2016/11/main" r:id="rId4"/>
              </a:ext>
            </a:extLst>
          </a:blip>
          <a:srcRect l="18605" r="18605"/>
          <a:stretch/>
        </p:blipFill>
        <p:spPr>
          <a:xfrm>
            <a:off x="484950" y="1040821"/>
            <a:ext cx="2990400" cy="2990400"/>
          </a:xfrm>
          <a:prstGeom prst="roundRect">
            <a:avLst>
              <a:gd name="adj" fmla="val 16667"/>
            </a:avLst>
          </a:prstGeom>
        </p:spPr>
      </p:pic>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1739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371610"/>
            <a:ext cx="7704000" cy="936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Key areas where AI can make significant improvements</a:t>
            </a:r>
          </a:p>
        </p:txBody>
      </p:sp>
      <p:sp>
        <p:nvSpPr>
          <p:cNvPr id="1100" name="Google Shape;1100;p34"/>
          <p:cNvSpPr txBox="1">
            <a:spLocks noGrp="1"/>
          </p:cNvSpPr>
          <p:nvPr>
            <p:ph type="subTitle" idx="1"/>
          </p:nvPr>
        </p:nvSpPr>
        <p:spPr>
          <a:xfrm>
            <a:off x="723900" y="1569997"/>
            <a:ext cx="1986000" cy="1460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Early disease detection and diagnosis</a:t>
            </a:r>
          </a:p>
          <a:p>
            <a:pPr marL="0" lvl="0" indent="0" algn="l" rtl="0">
              <a:spcBef>
                <a:spcPts val="0"/>
              </a:spcBef>
              <a:spcAft>
                <a:spcPts val="0"/>
              </a:spcAft>
              <a:buNone/>
            </a:pPr>
            <a:r>
              <a:rPr lang="en-US" sz="1100" dirty="0"/>
              <a:t>- Drug discovery and development</a:t>
            </a:r>
          </a:p>
          <a:p>
            <a:pPr marL="0" lvl="0" indent="0" algn="l" rtl="0">
              <a:spcBef>
                <a:spcPts val="0"/>
              </a:spcBef>
              <a:spcAft>
                <a:spcPts val="0"/>
              </a:spcAft>
              <a:buNone/>
            </a:pPr>
            <a:r>
              <a:rPr lang="en-US" sz="1100" dirty="0"/>
              <a:t>- Personalized treatment plans</a:t>
            </a:r>
          </a:p>
          <a:p>
            <a:pPr marL="0" lvl="0" indent="0" algn="l" rtl="0">
              <a:spcBef>
                <a:spcPts val="0"/>
              </a:spcBef>
              <a:spcAft>
                <a:spcPts val="0"/>
              </a:spcAft>
              <a:buNone/>
            </a:pPr>
            <a:r>
              <a:rPr lang="en-US" sz="1100" dirty="0"/>
              <a:t>- Healthcare resource allocation</a:t>
            </a:r>
          </a:p>
        </p:txBody>
      </p:sp>
      <p:sp>
        <p:nvSpPr>
          <p:cNvPr id="1101" name="Google Shape;1101;p34"/>
          <p:cNvSpPr txBox="1">
            <a:spLocks noGrp="1"/>
          </p:cNvSpPr>
          <p:nvPr>
            <p:ph type="subTitle" idx="2"/>
          </p:nvPr>
        </p:nvSpPr>
        <p:spPr>
          <a:xfrm>
            <a:off x="3577144" y="1570003"/>
            <a:ext cx="1986000" cy="1333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Personalized learning experiences</a:t>
            </a:r>
          </a:p>
          <a:p>
            <a:pPr marL="0" lvl="0" indent="0" algn="l" rtl="0">
              <a:spcBef>
                <a:spcPts val="0"/>
              </a:spcBef>
              <a:spcAft>
                <a:spcPts val="0"/>
              </a:spcAft>
              <a:buNone/>
            </a:pPr>
            <a:r>
              <a:rPr lang="en-US" sz="1100" dirty="0"/>
              <a:t>- Automating administrative tasks</a:t>
            </a:r>
          </a:p>
          <a:p>
            <a:pPr marL="0" lvl="0" indent="0" algn="l" rtl="0">
              <a:spcBef>
                <a:spcPts val="0"/>
              </a:spcBef>
              <a:spcAft>
                <a:spcPts val="0"/>
              </a:spcAft>
              <a:buNone/>
            </a:pPr>
            <a:r>
              <a:rPr lang="en-US" sz="1100" dirty="0"/>
              <a:t>- Improving accessibility for students with disabilities</a:t>
            </a:r>
          </a:p>
          <a:p>
            <a:pPr marL="0" lvl="0" indent="0" algn="l" rtl="0">
              <a:spcBef>
                <a:spcPts val="0"/>
              </a:spcBef>
              <a:spcAft>
                <a:spcPts val="0"/>
              </a:spcAft>
              <a:buNone/>
            </a:pPr>
            <a:r>
              <a:rPr lang="en-US" sz="1100" dirty="0"/>
              <a:t>- Enhancing distance learning</a:t>
            </a:r>
          </a:p>
        </p:txBody>
      </p:sp>
      <p:sp>
        <p:nvSpPr>
          <p:cNvPr id="1102" name="Google Shape;1102;p34"/>
          <p:cNvSpPr txBox="1">
            <a:spLocks noGrp="1"/>
          </p:cNvSpPr>
          <p:nvPr>
            <p:ph type="subTitle" idx="3"/>
          </p:nvPr>
        </p:nvSpPr>
        <p:spPr>
          <a:xfrm>
            <a:off x="723900" y="3351959"/>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Traffic management and reduction</a:t>
            </a:r>
          </a:p>
          <a:p>
            <a:pPr marL="0" lvl="0" indent="0" algn="l" rtl="0">
              <a:spcBef>
                <a:spcPts val="0"/>
              </a:spcBef>
              <a:spcAft>
                <a:spcPts val="0"/>
              </a:spcAft>
              <a:buNone/>
            </a:pPr>
            <a:r>
              <a:rPr lang="en-US" sz="1100" dirty="0"/>
              <a:t>- Autonomous vehicles</a:t>
            </a:r>
          </a:p>
          <a:p>
            <a:pPr marL="0" lvl="0" indent="0" algn="l" rtl="0">
              <a:spcBef>
                <a:spcPts val="0"/>
              </a:spcBef>
              <a:spcAft>
                <a:spcPts val="0"/>
              </a:spcAft>
              <a:buNone/>
            </a:pPr>
            <a:r>
              <a:rPr lang="en-US" sz="1100" dirty="0"/>
              <a:t>- Public transit optimization</a:t>
            </a:r>
          </a:p>
          <a:p>
            <a:pPr marL="0" lvl="0" indent="0" algn="l" rtl="0">
              <a:spcBef>
                <a:spcPts val="0"/>
              </a:spcBef>
              <a:spcAft>
                <a:spcPts val="0"/>
              </a:spcAft>
              <a:buNone/>
            </a:pPr>
            <a:r>
              <a:rPr lang="en-US" sz="1100" dirty="0"/>
              <a:t>- Logistics and supply chain efficiency</a:t>
            </a:r>
          </a:p>
        </p:txBody>
      </p:sp>
      <p:sp>
        <p:nvSpPr>
          <p:cNvPr id="1103" name="Google Shape;1103;p34"/>
          <p:cNvSpPr txBox="1">
            <a:spLocks noGrp="1"/>
          </p:cNvSpPr>
          <p:nvPr>
            <p:ph type="subTitle" idx="4"/>
          </p:nvPr>
        </p:nvSpPr>
        <p:spPr>
          <a:xfrm>
            <a:off x="3577144" y="335197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Threat detection and prevention</a:t>
            </a:r>
          </a:p>
          <a:p>
            <a:pPr marL="0" lvl="0" indent="0" algn="l" rtl="0">
              <a:spcBef>
                <a:spcPts val="0"/>
              </a:spcBef>
              <a:spcAft>
                <a:spcPts val="0"/>
              </a:spcAft>
              <a:buNone/>
            </a:pPr>
            <a:r>
              <a:rPr lang="en-US" sz="1100" dirty="0"/>
              <a:t>- Fraud detection</a:t>
            </a:r>
          </a:p>
          <a:p>
            <a:pPr marL="0" lvl="0" indent="0" algn="l" rtl="0">
              <a:spcBef>
                <a:spcPts val="0"/>
              </a:spcBef>
              <a:spcAft>
                <a:spcPts val="0"/>
              </a:spcAft>
              <a:buNone/>
            </a:pPr>
            <a:r>
              <a:rPr lang="en-US" sz="1100" dirty="0"/>
              <a:t>- Network security optimization</a:t>
            </a:r>
          </a:p>
        </p:txBody>
      </p:sp>
      <p:sp>
        <p:nvSpPr>
          <p:cNvPr id="1104" name="Google Shape;1104;p34"/>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Healthcare</a:t>
            </a:r>
            <a:endParaRPr dirty="0"/>
          </a:p>
        </p:txBody>
      </p:sp>
      <p:sp>
        <p:nvSpPr>
          <p:cNvPr id="1105" name="Google Shape;1105;p34"/>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Education</a:t>
            </a:r>
            <a:endParaRPr dirty="0"/>
          </a:p>
        </p:txBody>
      </p:sp>
      <p:sp>
        <p:nvSpPr>
          <p:cNvPr id="1106" name="Google Shape;1106;p34"/>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solidFill>
              </a:rPr>
              <a:t>Agriculture</a:t>
            </a:r>
            <a:endParaRPr dirty="0">
              <a:solidFill>
                <a:schemeClr val="tx2"/>
              </a:solidFill>
            </a:endParaRPr>
          </a:p>
        </p:txBody>
      </p:sp>
      <p:sp>
        <p:nvSpPr>
          <p:cNvPr id="1107" name="Google Shape;1107;p34"/>
          <p:cNvSpPr txBox="1">
            <a:spLocks noGrp="1"/>
          </p:cNvSpPr>
          <p:nvPr>
            <p:ph type="subTitle" idx="5"/>
          </p:nvPr>
        </p:nvSpPr>
        <p:spPr>
          <a:xfrm>
            <a:off x="6430388" y="1570001"/>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tx2"/>
                </a:solidFill>
              </a:rPr>
              <a:t>- Precision farming techniques</a:t>
            </a:r>
          </a:p>
          <a:p>
            <a:pPr marL="0" lvl="0" indent="0" algn="l" rtl="0">
              <a:spcBef>
                <a:spcPts val="0"/>
              </a:spcBef>
              <a:spcAft>
                <a:spcPts val="0"/>
              </a:spcAft>
              <a:buNone/>
            </a:pPr>
            <a:r>
              <a:rPr lang="en-US" sz="1100" dirty="0">
                <a:solidFill>
                  <a:schemeClr val="tx2"/>
                </a:solidFill>
              </a:rPr>
              <a:t>- Crop yield prediction and optimization</a:t>
            </a:r>
          </a:p>
          <a:p>
            <a:pPr marL="0" lvl="0" indent="0" algn="l" rtl="0">
              <a:spcBef>
                <a:spcPts val="0"/>
              </a:spcBef>
              <a:spcAft>
                <a:spcPts val="0"/>
              </a:spcAft>
              <a:buNone/>
            </a:pPr>
            <a:r>
              <a:rPr lang="en-US" sz="1100" dirty="0">
                <a:solidFill>
                  <a:schemeClr val="tx2"/>
                </a:solidFill>
              </a:rPr>
              <a:t>- Pest and disease detection</a:t>
            </a:r>
          </a:p>
          <a:p>
            <a:pPr marL="0" lvl="0" indent="0" algn="l" rtl="0">
              <a:spcBef>
                <a:spcPts val="0"/>
              </a:spcBef>
              <a:spcAft>
                <a:spcPts val="0"/>
              </a:spcAft>
              <a:buNone/>
            </a:pPr>
            <a:r>
              <a:rPr lang="en-US" sz="1100" dirty="0">
                <a:solidFill>
                  <a:schemeClr val="tx2"/>
                </a:solidFill>
              </a:rPr>
              <a:t>- Supply chain optimization</a:t>
            </a:r>
          </a:p>
        </p:txBody>
      </p:sp>
      <p:sp>
        <p:nvSpPr>
          <p:cNvPr id="1108" name="Google Shape;1108;p34"/>
          <p:cNvSpPr txBox="1">
            <a:spLocks noGrp="1"/>
          </p:cNvSpPr>
          <p:nvPr>
            <p:ph type="subTitle" idx="6"/>
          </p:nvPr>
        </p:nvSpPr>
        <p:spPr>
          <a:xfrm>
            <a:off x="6430388" y="335197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1100" dirty="0"/>
              <a:t>- Predictive maintenance</a:t>
            </a:r>
          </a:p>
          <a:p>
            <a:pPr marL="0" lvl="0" indent="0" algn="l" rtl="0">
              <a:spcBef>
                <a:spcPts val="0"/>
              </a:spcBef>
              <a:spcAft>
                <a:spcPts val="0"/>
              </a:spcAft>
              <a:buNone/>
            </a:pPr>
            <a:r>
              <a:rPr lang="en-ZA" sz="1100" dirty="0"/>
              <a:t>- Quality control</a:t>
            </a:r>
          </a:p>
          <a:p>
            <a:pPr marL="0" lvl="0" indent="0" algn="l" rtl="0">
              <a:spcBef>
                <a:spcPts val="0"/>
              </a:spcBef>
              <a:spcAft>
                <a:spcPts val="0"/>
              </a:spcAft>
              <a:buNone/>
            </a:pPr>
            <a:r>
              <a:rPr lang="en-ZA" sz="1100" dirty="0"/>
              <a:t>- Process optimization</a:t>
            </a:r>
          </a:p>
          <a:p>
            <a:pPr marL="0" lvl="0" indent="0" algn="l" rtl="0">
              <a:spcBef>
                <a:spcPts val="0"/>
              </a:spcBef>
              <a:spcAft>
                <a:spcPts val="0"/>
              </a:spcAft>
              <a:buNone/>
            </a:pPr>
            <a:r>
              <a:rPr lang="en-ZA" sz="1100" dirty="0"/>
              <a:t>- Supply chain management</a:t>
            </a:r>
          </a:p>
        </p:txBody>
      </p:sp>
      <p:sp>
        <p:nvSpPr>
          <p:cNvPr id="1109" name="Google Shape;1109;p34"/>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Transportation</a:t>
            </a:r>
            <a:endParaRPr dirty="0"/>
          </a:p>
        </p:txBody>
      </p:sp>
      <p:sp>
        <p:nvSpPr>
          <p:cNvPr id="1110" name="Google Shape;1110;p34"/>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Cybersecurity</a:t>
            </a:r>
            <a:endParaRPr dirty="0"/>
          </a:p>
        </p:txBody>
      </p:sp>
      <p:sp>
        <p:nvSpPr>
          <p:cNvPr id="1111" name="Google Shape;1111;p34"/>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Manufacturing</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33"/>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Urban Planning</a:t>
            </a:r>
            <a:endParaRPr dirty="0"/>
          </a:p>
        </p:txBody>
      </p:sp>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C</a:t>
            </a:r>
            <a:r>
              <a:rPr lang="en" dirty="0"/>
              <a:t>ontinuation…</a:t>
            </a:r>
            <a:endParaRPr dirty="0"/>
          </a:p>
        </p:txBody>
      </p:sp>
      <p:sp>
        <p:nvSpPr>
          <p:cNvPr id="1088" name="Google Shape;1088;p33"/>
          <p:cNvSpPr txBox="1">
            <a:spLocks noGrp="1"/>
          </p:cNvSpPr>
          <p:nvPr>
            <p:ph type="subTitle" idx="1"/>
          </p:nvPr>
        </p:nvSpPr>
        <p:spPr>
          <a:xfrm>
            <a:off x="1253225" y="1913544"/>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Optimizing energy consumption</a:t>
            </a:r>
          </a:p>
          <a:p>
            <a:pPr marL="0" lvl="0" indent="0" algn="l" rtl="0">
              <a:spcBef>
                <a:spcPts val="0"/>
              </a:spcBef>
              <a:spcAft>
                <a:spcPts val="0"/>
              </a:spcAft>
              <a:buNone/>
            </a:pPr>
            <a:r>
              <a:rPr lang="en-US" sz="1100" dirty="0"/>
              <a:t>- Improving renewable energy systems</a:t>
            </a:r>
          </a:p>
          <a:p>
            <a:pPr marL="0" lvl="0" indent="0" algn="l" rtl="0">
              <a:spcBef>
                <a:spcPts val="0"/>
              </a:spcBef>
              <a:spcAft>
                <a:spcPts val="0"/>
              </a:spcAft>
              <a:buNone/>
            </a:pPr>
            <a:r>
              <a:rPr lang="en-US" sz="1100" dirty="0"/>
              <a:t>- Predicting and mitigating natural disasters</a:t>
            </a:r>
          </a:p>
          <a:p>
            <a:pPr marL="0" lvl="0" indent="0" algn="l" rtl="0">
              <a:spcBef>
                <a:spcPts val="0"/>
              </a:spcBef>
              <a:spcAft>
                <a:spcPts val="0"/>
              </a:spcAft>
              <a:buNone/>
            </a:pPr>
            <a:r>
              <a:rPr lang="en-US" sz="1100" dirty="0"/>
              <a:t>- Monitoring and protecting ecosystems</a:t>
            </a:r>
          </a:p>
        </p:txBody>
      </p:sp>
      <p:sp>
        <p:nvSpPr>
          <p:cNvPr id="1089" name="Google Shape;1089;p33"/>
          <p:cNvSpPr txBox="1">
            <a:spLocks noGrp="1"/>
          </p:cNvSpPr>
          <p:nvPr>
            <p:ph type="subTitle" idx="2"/>
          </p:nvPr>
        </p:nvSpPr>
        <p:spPr>
          <a:xfrm>
            <a:off x="5079776" y="1913542"/>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Risk assessment and management</a:t>
            </a:r>
          </a:p>
          <a:p>
            <a:pPr marL="0" lvl="0" indent="0" algn="l" rtl="0">
              <a:spcBef>
                <a:spcPts val="0"/>
              </a:spcBef>
              <a:spcAft>
                <a:spcPts val="0"/>
              </a:spcAft>
              <a:buNone/>
            </a:pPr>
            <a:r>
              <a:rPr lang="en-US" sz="1100" dirty="0"/>
              <a:t>- Fraud detection</a:t>
            </a:r>
          </a:p>
          <a:p>
            <a:pPr marL="0" lvl="0" indent="0" algn="l" rtl="0">
              <a:spcBef>
                <a:spcPts val="0"/>
              </a:spcBef>
              <a:spcAft>
                <a:spcPts val="0"/>
              </a:spcAft>
              <a:buNone/>
            </a:pPr>
            <a:r>
              <a:rPr lang="en-US" sz="1100" dirty="0"/>
              <a:t>- Algorithmic trading</a:t>
            </a:r>
          </a:p>
          <a:p>
            <a:pPr marL="0" lvl="0" indent="0" algn="l" rtl="0">
              <a:spcBef>
                <a:spcPts val="0"/>
              </a:spcBef>
              <a:spcAft>
                <a:spcPts val="0"/>
              </a:spcAft>
              <a:buNone/>
            </a:pPr>
            <a:r>
              <a:rPr lang="en-US" sz="1100" dirty="0"/>
              <a:t>- Personalized financial advice</a:t>
            </a:r>
          </a:p>
        </p:txBody>
      </p:sp>
      <p:sp>
        <p:nvSpPr>
          <p:cNvPr id="1090" name="Google Shape;1090;p33"/>
          <p:cNvSpPr txBox="1">
            <a:spLocks noGrp="1"/>
          </p:cNvSpPr>
          <p:nvPr>
            <p:ph type="subTitle" idx="3"/>
          </p:nvPr>
        </p:nvSpPr>
        <p:spPr>
          <a:xfrm>
            <a:off x="1253225" y="3431820"/>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Smart city infrastructure</a:t>
            </a:r>
          </a:p>
          <a:p>
            <a:pPr marL="0" lvl="0" indent="0" algn="l" rtl="0">
              <a:spcBef>
                <a:spcPts val="0"/>
              </a:spcBef>
              <a:spcAft>
                <a:spcPts val="0"/>
              </a:spcAft>
              <a:buNone/>
            </a:pPr>
            <a:r>
              <a:rPr lang="en-US" sz="1100" dirty="0"/>
              <a:t>- Resource allocation</a:t>
            </a:r>
          </a:p>
          <a:p>
            <a:pPr marL="0" lvl="0" indent="0" algn="l" rtl="0">
              <a:spcBef>
                <a:spcPts val="0"/>
              </a:spcBef>
              <a:spcAft>
                <a:spcPts val="0"/>
              </a:spcAft>
              <a:buNone/>
            </a:pPr>
            <a:r>
              <a:rPr lang="en-US" sz="1100" dirty="0"/>
              <a:t>- Public safety improvements</a:t>
            </a:r>
          </a:p>
        </p:txBody>
      </p:sp>
      <p:sp>
        <p:nvSpPr>
          <p:cNvPr id="1091" name="Google Shape;1091;p33"/>
          <p:cNvSpPr txBox="1">
            <a:spLocks noGrp="1"/>
          </p:cNvSpPr>
          <p:nvPr>
            <p:ph type="subTitle" idx="4"/>
          </p:nvPr>
        </p:nvSpPr>
        <p:spPr>
          <a:xfrm>
            <a:off x="5079776" y="3431815"/>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1100" dirty="0"/>
              <a:t>- Chatbots and virtual assistants</a:t>
            </a:r>
          </a:p>
          <a:p>
            <a:pPr marL="0" lvl="0" indent="0" algn="l" rtl="0">
              <a:spcBef>
                <a:spcPts val="0"/>
              </a:spcBef>
              <a:spcAft>
                <a:spcPts val="0"/>
              </a:spcAft>
              <a:buNone/>
            </a:pPr>
            <a:r>
              <a:rPr lang="en-ZA" sz="1100" dirty="0"/>
              <a:t>- Personalized recommendations</a:t>
            </a:r>
          </a:p>
          <a:p>
            <a:pPr marL="0" lvl="0" indent="0" algn="l" rtl="0">
              <a:spcBef>
                <a:spcPts val="0"/>
              </a:spcBef>
              <a:spcAft>
                <a:spcPts val="0"/>
              </a:spcAft>
              <a:buNone/>
            </a:pPr>
            <a:r>
              <a:rPr lang="en-ZA" sz="1100" dirty="0"/>
              <a:t>- Sentiment analysis</a:t>
            </a:r>
          </a:p>
        </p:txBody>
      </p:sp>
      <p:sp>
        <p:nvSpPr>
          <p:cNvPr id="1092" name="Google Shape;1092;p33"/>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dirty="0"/>
              <a:t>Climate Change and Environmental Protection:</a:t>
            </a:r>
            <a:endParaRPr dirty="0"/>
          </a:p>
        </p:txBody>
      </p:sp>
      <p:sp>
        <p:nvSpPr>
          <p:cNvPr id="1093" name="Google Shape;1093;p33"/>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Financial Services</a:t>
            </a:r>
            <a:endParaRPr dirty="0"/>
          </a:p>
        </p:txBody>
      </p:sp>
      <p:sp>
        <p:nvSpPr>
          <p:cNvPr id="1094" name="Google Shape;1094;p33"/>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Customer Service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txBox="1">
            <a:spLocks noGrp="1"/>
          </p:cNvSpPr>
          <p:nvPr>
            <p:ph type="title"/>
          </p:nvPr>
        </p:nvSpPr>
        <p:spPr>
          <a:xfrm>
            <a:off x="4153962" y="2418466"/>
            <a:ext cx="4383600" cy="1441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 Integration</a:t>
            </a:r>
            <a:endParaRPr dirty="0"/>
          </a:p>
        </p:txBody>
      </p:sp>
      <p:sp>
        <p:nvSpPr>
          <p:cNvPr id="967" name="Google Shape;967;p30"/>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pic>
        <p:nvPicPr>
          <p:cNvPr id="968" name="Google Shape;968;p30"/>
          <p:cNvPicPr preferRelativeResize="0">
            <a:picLocks noGrp="1"/>
          </p:cNvPicPr>
          <p:nvPr>
            <p:ph type="pic" idx="3"/>
          </p:nvPr>
        </p:nvPicPr>
        <p:blipFill>
          <a:blip r:embed="rId3">
            <a:extLst>
              <a:ext uri="{837473B0-CC2E-450A-ABE3-18F120FF3D39}">
                <a1611:picAttrSrcUrl xmlns:a1611="http://schemas.microsoft.com/office/drawing/2016/11/main" r:id="rId4"/>
              </a:ext>
            </a:extLst>
          </a:blip>
          <a:srcRect l="16667" r="16667"/>
          <a:stretch/>
        </p:blipFill>
        <p:spPr>
          <a:xfrm>
            <a:off x="484625" y="1076550"/>
            <a:ext cx="2990400" cy="2990400"/>
          </a:xfrm>
          <a:prstGeom prst="roundRect">
            <a:avLst>
              <a:gd name="adj" fmla="val 16667"/>
            </a:avLst>
          </a:prstGeom>
        </p:spPr>
      </p:pic>
      <p:grpSp>
        <p:nvGrpSpPr>
          <p:cNvPr id="969" name="Google Shape;969;p30"/>
          <p:cNvGrpSpPr/>
          <p:nvPr/>
        </p:nvGrpSpPr>
        <p:grpSpPr>
          <a:xfrm>
            <a:off x="7441503" y="289852"/>
            <a:ext cx="1366913" cy="1382099"/>
            <a:chOff x="6568493" y="8"/>
            <a:chExt cx="1820608" cy="1840590"/>
          </a:xfrm>
        </p:grpSpPr>
        <p:sp>
          <p:nvSpPr>
            <p:cNvPr id="970" name="Google Shape;970;p30"/>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0"/>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2" name="Google Shape;972;p30"/>
            <p:cNvGrpSpPr/>
            <p:nvPr/>
          </p:nvGrpSpPr>
          <p:grpSpPr>
            <a:xfrm>
              <a:off x="6568493" y="84720"/>
              <a:ext cx="1649109" cy="1669065"/>
              <a:chOff x="8921020" y="472154"/>
              <a:chExt cx="1959958" cy="1983676"/>
            </a:xfrm>
          </p:grpSpPr>
          <p:sp>
            <p:nvSpPr>
              <p:cNvPr id="973" name="Google Shape;973;p30"/>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0"/>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5" name="Google Shape;975;p30"/>
              <p:cNvGrpSpPr/>
              <p:nvPr/>
            </p:nvGrpSpPr>
            <p:grpSpPr>
              <a:xfrm>
                <a:off x="9011888" y="537781"/>
                <a:ext cx="255174" cy="64389"/>
                <a:chOff x="9011888" y="537781"/>
                <a:chExt cx="255174" cy="64389"/>
              </a:xfrm>
            </p:grpSpPr>
            <p:sp>
              <p:nvSpPr>
                <p:cNvPr id="976" name="Google Shape;976;p30"/>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0"/>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0"/>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0"/>
            <p:cNvGrpSpPr/>
            <p:nvPr/>
          </p:nvGrpSpPr>
          <p:grpSpPr>
            <a:xfrm>
              <a:off x="6795939" y="406335"/>
              <a:ext cx="1194216" cy="1228757"/>
              <a:chOff x="9191339" y="854392"/>
              <a:chExt cx="1419320" cy="1460372"/>
            </a:xfrm>
          </p:grpSpPr>
          <p:grpSp>
            <p:nvGrpSpPr>
              <p:cNvPr id="980" name="Google Shape;980;p30"/>
              <p:cNvGrpSpPr/>
              <p:nvPr/>
            </p:nvGrpSpPr>
            <p:grpSpPr>
              <a:xfrm>
                <a:off x="9191339" y="1884045"/>
                <a:ext cx="604932" cy="420243"/>
                <a:chOff x="9191339" y="1884045"/>
                <a:chExt cx="604932" cy="420243"/>
              </a:xfrm>
            </p:grpSpPr>
            <p:sp>
              <p:nvSpPr>
                <p:cNvPr id="981" name="Google Shape;981;p30"/>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0"/>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0"/>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0"/>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0"/>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0"/>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0"/>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0"/>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0"/>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0"/>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30"/>
              <p:cNvGrpSpPr/>
              <p:nvPr/>
            </p:nvGrpSpPr>
            <p:grpSpPr>
              <a:xfrm>
                <a:off x="10004774" y="854392"/>
                <a:ext cx="604932" cy="420243"/>
                <a:chOff x="10004774" y="854392"/>
                <a:chExt cx="604932" cy="420243"/>
              </a:xfrm>
            </p:grpSpPr>
            <p:sp>
              <p:nvSpPr>
                <p:cNvPr id="992" name="Google Shape;992;p30"/>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0"/>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0"/>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0"/>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0"/>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0"/>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0"/>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0"/>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0"/>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0"/>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2" name="Google Shape;1002;p30"/>
              <p:cNvGrpSpPr/>
              <p:nvPr/>
            </p:nvGrpSpPr>
            <p:grpSpPr>
              <a:xfrm>
                <a:off x="10004774" y="1374362"/>
                <a:ext cx="604932" cy="303466"/>
                <a:chOff x="10004774" y="1374362"/>
                <a:chExt cx="604932" cy="303466"/>
              </a:xfrm>
            </p:grpSpPr>
            <p:sp>
              <p:nvSpPr>
                <p:cNvPr id="1003" name="Google Shape;1003;p30"/>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0"/>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0"/>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0"/>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0"/>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0"/>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0"/>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0"/>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1" name="Google Shape;1011;p30"/>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0"/>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3" name="Google Shape;1013;p30"/>
            <p:cNvGrpSpPr/>
            <p:nvPr/>
          </p:nvGrpSpPr>
          <p:grpSpPr>
            <a:xfrm>
              <a:off x="6717319" y="354723"/>
              <a:ext cx="656533" cy="799751"/>
              <a:chOff x="9097899" y="793051"/>
              <a:chExt cx="780287" cy="950500"/>
            </a:xfrm>
          </p:grpSpPr>
          <p:grpSp>
            <p:nvGrpSpPr>
              <p:cNvPr id="1014" name="Google Shape;1014;p30"/>
              <p:cNvGrpSpPr/>
              <p:nvPr/>
            </p:nvGrpSpPr>
            <p:grpSpPr>
              <a:xfrm>
                <a:off x="9118758" y="814006"/>
                <a:ext cx="747999" cy="918020"/>
                <a:chOff x="9118758" y="814006"/>
                <a:chExt cx="747999" cy="918020"/>
              </a:xfrm>
            </p:grpSpPr>
            <p:sp>
              <p:nvSpPr>
                <p:cNvPr id="1015" name="Google Shape;1015;p30"/>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0"/>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0"/>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0"/>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30"/>
              <p:cNvGrpSpPr/>
              <p:nvPr/>
            </p:nvGrpSpPr>
            <p:grpSpPr>
              <a:xfrm>
                <a:off x="9097899" y="793051"/>
                <a:ext cx="780287" cy="950500"/>
                <a:chOff x="9097899" y="793051"/>
                <a:chExt cx="780287" cy="950500"/>
              </a:xfrm>
            </p:grpSpPr>
            <p:grpSp>
              <p:nvGrpSpPr>
                <p:cNvPr id="1020" name="Google Shape;1020;p30"/>
                <p:cNvGrpSpPr/>
                <p:nvPr/>
              </p:nvGrpSpPr>
              <p:grpSpPr>
                <a:xfrm>
                  <a:off x="9097899" y="793051"/>
                  <a:ext cx="780287" cy="41909"/>
                  <a:chOff x="9097899" y="793051"/>
                  <a:chExt cx="780287" cy="41909"/>
                </a:xfrm>
              </p:grpSpPr>
              <p:sp>
                <p:nvSpPr>
                  <p:cNvPr id="1021" name="Google Shape;1021;p30"/>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0"/>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0"/>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4" name="Google Shape;1024;p30"/>
                <p:cNvGrpSpPr/>
                <p:nvPr/>
              </p:nvGrpSpPr>
              <p:grpSpPr>
                <a:xfrm>
                  <a:off x="9097899" y="1247298"/>
                  <a:ext cx="780287" cy="41910"/>
                  <a:chOff x="9097899" y="1247298"/>
                  <a:chExt cx="780287" cy="41910"/>
                </a:xfrm>
              </p:grpSpPr>
              <p:sp>
                <p:nvSpPr>
                  <p:cNvPr id="1025" name="Google Shape;1025;p30"/>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0"/>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7" name="Google Shape;1027;p30"/>
                <p:cNvGrpSpPr/>
                <p:nvPr/>
              </p:nvGrpSpPr>
              <p:grpSpPr>
                <a:xfrm>
                  <a:off x="9097899" y="1701641"/>
                  <a:ext cx="780287" cy="41910"/>
                  <a:chOff x="9097899" y="1701641"/>
                  <a:chExt cx="780287" cy="41910"/>
                </a:xfrm>
              </p:grpSpPr>
              <p:sp>
                <p:nvSpPr>
                  <p:cNvPr id="1028" name="Google Shape;1028;p30"/>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0"/>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0"/>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1" name="Google Shape;1031;p30"/>
            <p:cNvGrpSpPr/>
            <p:nvPr/>
          </p:nvGrpSpPr>
          <p:grpSpPr>
            <a:xfrm>
              <a:off x="7074117" y="956519"/>
              <a:ext cx="215826" cy="125825"/>
              <a:chOff x="9521952" y="1508283"/>
              <a:chExt cx="256508" cy="149542"/>
            </a:xfrm>
          </p:grpSpPr>
          <p:sp>
            <p:nvSpPr>
              <p:cNvPr id="1032" name="Google Shape;1032;p30"/>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3" name="Google Shape;1033;p30"/>
              <p:cNvGrpSpPr/>
              <p:nvPr/>
            </p:nvGrpSpPr>
            <p:grpSpPr>
              <a:xfrm>
                <a:off x="9556578" y="1534618"/>
                <a:ext cx="183763" cy="98921"/>
                <a:chOff x="9556578" y="1534618"/>
                <a:chExt cx="183763" cy="98921"/>
              </a:xfrm>
            </p:grpSpPr>
            <p:grpSp>
              <p:nvGrpSpPr>
                <p:cNvPr id="1034" name="Google Shape;1034;p30"/>
                <p:cNvGrpSpPr/>
                <p:nvPr/>
              </p:nvGrpSpPr>
              <p:grpSpPr>
                <a:xfrm>
                  <a:off x="9645396" y="1536115"/>
                  <a:ext cx="94945" cy="94946"/>
                  <a:chOff x="9645396" y="1536115"/>
                  <a:chExt cx="94945" cy="94946"/>
                </a:xfrm>
              </p:grpSpPr>
              <p:sp>
                <p:nvSpPr>
                  <p:cNvPr id="1035" name="Google Shape;1035;p30"/>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0"/>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7" name="Google Shape;1037;p30"/>
                <p:cNvGrpSpPr/>
                <p:nvPr/>
              </p:nvGrpSpPr>
              <p:grpSpPr>
                <a:xfrm>
                  <a:off x="9556578" y="1534618"/>
                  <a:ext cx="98773" cy="98921"/>
                  <a:chOff x="9556578" y="1534618"/>
                  <a:chExt cx="98773" cy="98921"/>
                </a:xfrm>
              </p:grpSpPr>
              <p:sp>
                <p:nvSpPr>
                  <p:cNvPr id="1038" name="Google Shape;1038;p30"/>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0"/>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40" name="Google Shape;1040;p30"/>
          <p:cNvGrpSpPr/>
          <p:nvPr/>
        </p:nvGrpSpPr>
        <p:grpSpPr>
          <a:xfrm>
            <a:off x="254436" y="3695349"/>
            <a:ext cx="917374" cy="683570"/>
            <a:chOff x="1914620" y="1930431"/>
            <a:chExt cx="572929" cy="426911"/>
          </a:xfrm>
        </p:grpSpPr>
        <p:grpSp>
          <p:nvGrpSpPr>
            <p:cNvPr id="1041" name="Google Shape;1041;p30"/>
            <p:cNvGrpSpPr/>
            <p:nvPr/>
          </p:nvGrpSpPr>
          <p:grpSpPr>
            <a:xfrm>
              <a:off x="1914620" y="1930431"/>
              <a:ext cx="572929" cy="426911"/>
              <a:chOff x="1914620" y="1930431"/>
              <a:chExt cx="572929" cy="426911"/>
            </a:xfrm>
          </p:grpSpPr>
          <p:sp>
            <p:nvSpPr>
              <p:cNvPr id="1042" name="Google Shape;1042;p30"/>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0"/>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0"/>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5" name="Google Shape;1045;p30"/>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900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371610"/>
            <a:ext cx="7704000" cy="936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Implementation strategies for AI integration in each sector </a:t>
            </a:r>
          </a:p>
        </p:txBody>
      </p:sp>
      <p:sp>
        <p:nvSpPr>
          <p:cNvPr id="1100" name="Google Shape;1100;p34"/>
          <p:cNvSpPr txBox="1">
            <a:spLocks noGrp="1"/>
          </p:cNvSpPr>
          <p:nvPr>
            <p:ph type="subTitle" idx="1"/>
          </p:nvPr>
        </p:nvSpPr>
        <p:spPr>
          <a:xfrm>
            <a:off x="723900" y="1569997"/>
            <a:ext cx="1986000" cy="1460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 Implement AI-powered diagnostic tools</a:t>
            </a:r>
          </a:p>
          <a:p>
            <a:pPr marL="0" lvl="0" indent="0" algn="l" rtl="0">
              <a:spcBef>
                <a:spcPts val="0"/>
              </a:spcBef>
              <a:spcAft>
                <a:spcPts val="0"/>
              </a:spcAft>
              <a:buNone/>
            </a:pPr>
            <a:r>
              <a:rPr lang="en-US" sz="1050" dirty="0"/>
              <a:t>- Develop AI-assisted surgical robots</a:t>
            </a:r>
          </a:p>
          <a:p>
            <a:pPr marL="0" lvl="0" indent="0" algn="l" rtl="0">
              <a:spcBef>
                <a:spcPts val="0"/>
              </a:spcBef>
              <a:spcAft>
                <a:spcPts val="0"/>
              </a:spcAft>
              <a:buNone/>
            </a:pPr>
            <a:r>
              <a:rPr lang="en-US" sz="1050" dirty="0"/>
              <a:t>- Deploy predictive analytics for patient care</a:t>
            </a:r>
          </a:p>
          <a:p>
            <a:pPr marL="0" lvl="0" indent="0" algn="l" rtl="0">
              <a:spcBef>
                <a:spcPts val="0"/>
              </a:spcBef>
              <a:spcAft>
                <a:spcPts val="0"/>
              </a:spcAft>
              <a:buNone/>
            </a:pPr>
            <a:r>
              <a:rPr lang="en-US" sz="1050" dirty="0"/>
              <a:t>- Create AI-driven drug discovery platforms</a:t>
            </a:r>
          </a:p>
        </p:txBody>
      </p:sp>
      <p:sp>
        <p:nvSpPr>
          <p:cNvPr id="1101" name="Google Shape;1101;p34"/>
          <p:cNvSpPr txBox="1">
            <a:spLocks noGrp="1"/>
          </p:cNvSpPr>
          <p:nvPr>
            <p:ph type="subTitle" idx="2"/>
          </p:nvPr>
        </p:nvSpPr>
        <p:spPr>
          <a:xfrm>
            <a:off x="3577144" y="1570003"/>
            <a:ext cx="1986000" cy="14601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 Implement adaptive learning platforms</a:t>
            </a:r>
          </a:p>
          <a:p>
            <a:pPr marL="0" lvl="0" indent="0" algn="l" rtl="0">
              <a:spcBef>
                <a:spcPts val="0"/>
              </a:spcBef>
              <a:spcAft>
                <a:spcPts val="0"/>
              </a:spcAft>
              <a:buNone/>
            </a:pPr>
            <a:r>
              <a:rPr lang="en-US" sz="1050" dirty="0"/>
              <a:t>- Develop AI tutoring systems</a:t>
            </a:r>
          </a:p>
          <a:p>
            <a:pPr marL="0" lvl="0" indent="0" algn="l" rtl="0">
              <a:spcBef>
                <a:spcPts val="0"/>
              </a:spcBef>
              <a:spcAft>
                <a:spcPts val="0"/>
              </a:spcAft>
              <a:buNone/>
            </a:pPr>
            <a:r>
              <a:rPr lang="en-US" sz="1050" dirty="0"/>
              <a:t>- Use AI for automated grading and feedback</a:t>
            </a:r>
          </a:p>
          <a:p>
            <a:pPr marL="0" lvl="0" indent="0" algn="l" rtl="0">
              <a:spcBef>
                <a:spcPts val="0"/>
              </a:spcBef>
              <a:spcAft>
                <a:spcPts val="0"/>
              </a:spcAft>
              <a:buNone/>
            </a:pPr>
            <a:r>
              <a:rPr lang="en-US" sz="1050" dirty="0"/>
              <a:t>- Create personalized curriculum recommendation systems</a:t>
            </a:r>
          </a:p>
        </p:txBody>
      </p:sp>
      <p:sp>
        <p:nvSpPr>
          <p:cNvPr id="1102" name="Google Shape;1102;p34"/>
          <p:cNvSpPr txBox="1">
            <a:spLocks noGrp="1"/>
          </p:cNvSpPr>
          <p:nvPr>
            <p:ph type="subTitle" idx="3"/>
          </p:nvPr>
        </p:nvSpPr>
        <p:spPr>
          <a:xfrm>
            <a:off x="723900" y="3351958"/>
            <a:ext cx="1986000" cy="14199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 Implement AI traffic management systems</a:t>
            </a:r>
          </a:p>
          <a:p>
            <a:pPr marL="0" lvl="0" indent="0" algn="l" rtl="0">
              <a:spcBef>
                <a:spcPts val="0"/>
              </a:spcBef>
              <a:spcAft>
                <a:spcPts val="0"/>
              </a:spcAft>
              <a:buNone/>
            </a:pPr>
            <a:r>
              <a:rPr lang="en-US" sz="1050" dirty="0"/>
              <a:t>- Develop autonomous vehicle technology</a:t>
            </a:r>
          </a:p>
          <a:p>
            <a:pPr marL="0" lvl="0" indent="0" algn="l" rtl="0">
              <a:spcBef>
                <a:spcPts val="0"/>
              </a:spcBef>
              <a:spcAft>
                <a:spcPts val="0"/>
              </a:spcAft>
              <a:buNone/>
            </a:pPr>
            <a:r>
              <a:rPr lang="en-US" sz="1050" dirty="0"/>
              <a:t>- Use AI for predictive maintenance in public transit</a:t>
            </a:r>
          </a:p>
          <a:p>
            <a:pPr marL="0" lvl="0" indent="0" algn="l" rtl="0">
              <a:spcBef>
                <a:spcPts val="0"/>
              </a:spcBef>
              <a:spcAft>
                <a:spcPts val="0"/>
              </a:spcAft>
              <a:buNone/>
            </a:pPr>
            <a:r>
              <a:rPr lang="en-US" sz="1050" dirty="0"/>
              <a:t>- Create AI-powered route optimization for logistics</a:t>
            </a:r>
          </a:p>
        </p:txBody>
      </p:sp>
      <p:sp>
        <p:nvSpPr>
          <p:cNvPr id="1103" name="Google Shape;1103;p34"/>
          <p:cNvSpPr txBox="1">
            <a:spLocks noGrp="1"/>
          </p:cNvSpPr>
          <p:nvPr>
            <p:ph type="subTitle" idx="4"/>
          </p:nvPr>
        </p:nvSpPr>
        <p:spPr>
          <a:xfrm>
            <a:off x="3577144" y="3351969"/>
            <a:ext cx="1986000" cy="14199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 Deploy AI-powered threat detection systems</a:t>
            </a:r>
          </a:p>
          <a:p>
            <a:pPr marL="0" lvl="0" indent="0" algn="l" rtl="0">
              <a:spcBef>
                <a:spcPts val="0"/>
              </a:spcBef>
              <a:spcAft>
                <a:spcPts val="0"/>
              </a:spcAft>
              <a:buNone/>
            </a:pPr>
            <a:r>
              <a:rPr lang="en-US" sz="1050" dirty="0"/>
              <a:t>- Implement automated incident response platforms</a:t>
            </a:r>
          </a:p>
          <a:p>
            <a:pPr marL="0" lvl="0" indent="0" algn="l" rtl="0">
              <a:spcBef>
                <a:spcPts val="0"/>
              </a:spcBef>
              <a:spcAft>
                <a:spcPts val="0"/>
              </a:spcAft>
              <a:buNone/>
            </a:pPr>
            <a:r>
              <a:rPr lang="en-US" sz="1050" dirty="0"/>
              <a:t>- Use AI for network anomaly detection</a:t>
            </a:r>
          </a:p>
          <a:p>
            <a:pPr marL="0" lvl="0" indent="0" algn="l" rtl="0">
              <a:spcBef>
                <a:spcPts val="0"/>
              </a:spcBef>
              <a:spcAft>
                <a:spcPts val="0"/>
              </a:spcAft>
              <a:buNone/>
            </a:pPr>
            <a:r>
              <a:rPr lang="en-US" sz="1050" dirty="0"/>
              <a:t>- Develop AI-driven penetration testing tools</a:t>
            </a:r>
          </a:p>
        </p:txBody>
      </p:sp>
      <p:sp>
        <p:nvSpPr>
          <p:cNvPr id="1104" name="Google Shape;1104;p34"/>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Healthcare</a:t>
            </a:r>
            <a:endParaRPr dirty="0"/>
          </a:p>
        </p:txBody>
      </p:sp>
      <p:sp>
        <p:nvSpPr>
          <p:cNvPr id="1105" name="Google Shape;1105;p34"/>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Education</a:t>
            </a:r>
            <a:endParaRPr dirty="0"/>
          </a:p>
        </p:txBody>
      </p:sp>
      <p:sp>
        <p:nvSpPr>
          <p:cNvPr id="1106" name="Google Shape;1106;p34"/>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solidFill>
              </a:rPr>
              <a:t>Agriculture</a:t>
            </a:r>
            <a:endParaRPr dirty="0">
              <a:solidFill>
                <a:schemeClr val="tx2"/>
              </a:solidFill>
            </a:endParaRPr>
          </a:p>
        </p:txBody>
      </p:sp>
      <p:sp>
        <p:nvSpPr>
          <p:cNvPr id="1107" name="Google Shape;1107;p34"/>
          <p:cNvSpPr txBox="1">
            <a:spLocks noGrp="1"/>
          </p:cNvSpPr>
          <p:nvPr>
            <p:ph type="subTitle" idx="5"/>
          </p:nvPr>
        </p:nvSpPr>
        <p:spPr>
          <a:xfrm>
            <a:off x="6430388" y="1570001"/>
            <a:ext cx="1986000" cy="1376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solidFill>
                  <a:schemeClr val="tx2"/>
                </a:solidFill>
              </a:rPr>
              <a:t>- Deploy AI-powered drones for crop monitoring</a:t>
            </a:r>
          </a:p>
          <a:p>
            <a:pPr marL="0" lvl="0" indent="0" algn="l" rtl="0">
              <a:spcBef>
                <a:spcPts val="0"/>
              </a:spcBef>
              <a:spcAft>
                <a:spcPts val="0"/>
              </a:spcAft>
              <a:buNone/>
            </a:pPr>
            <a:r>
              <a:rPr lang="en-US" sz="1050" dirty="0">
                <a:solidFill>
                  <a:schemeClr val="tx2"/>
                </a:solidFill>
              </a:rPr>
              <a:t>- Implement smart irrigation systems</a:t>
            </a:r>
          </a:p>
          <a:p>
            <a:pPr marL="0" lvl="0" indent="0" algn="l" rtl="0">
              <a:spcBef>
                <a:spcPts val="0"/>
              </a:spcBef>
              <a:spcAft>
                <a:spcPts val="0"/>
              </a:spcAft>
              <a:buNone/>
            </a:pPr>
            <a:r>
              <a:rPr lang="en-US" sz="1050" dirty="0">
                <a:solidFill>
                  <a:schemeClr val="tx2"/>
                </a:solidFill>
              </a:rPr>
              <a:t>- Use AI for soil health analysis and crop rotation planning</a:t>
            </a:r>
          </a:p>
          <a:p>
            <a:pPr marL="0" lvl="0" indent="0" algn="l" rtl="0">
              <a:spcBef>
                <a:spcPts val="0"/>
              </a:spcBef>
              <a:spcAft>
                <a:spcPts val="0"/>
              </a:spcAft>
              <a:buNone/>
            </a:pPr>
            <a:r>
              <a:rPr lang="en-US" sz="1050" dirty="0">
                <a:solidFill>
                  <a:schemeClr val="tx2"/>
                </a:solidFill>
              </a:rPr>
              <a:t>- Develop predictive models for harvest optimization</a:t>
            </a:r>
          </a:p>
        </p:txBody>
      </p:sp>
      <p:sp>
        <p:nvSpPr>
          <p:cNvPr id="1108" name="Google Shape;1108;p34"/>
          <p:cNvSpPr txBox="1">
            <a:spLocks noGrp="1"/>
          </p:cNvSpPr>
          <p:nvPr>
            <p:ph type="subTitle" idx="6"/>
          </p:nvPr>
        </p:nvSpPr>
        <p:spPr>
          <a:xfrm>
            <a:off x="6430388" y="3351969"/>
            <a:ext cx="1986000" cy="15537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 Implement AI-powered quality control systems</a:t>
            </a:r>
          </a:p>
          <a:p>
            <a:pPr marL="0" lvl="0" indent="0" algn="l" rtl="0">
              <a:spcBef>
                <a:spcPts val="0"/>
              </a:spcBef>
              <a:spcAft>
                <a:spcPts val="0"/>
              </a:spcAft>
              <a:buNone/>
            </a:pPr>
            <a:r>
              <a:rPr lang="en-US" sz="1050" dirty="0"/>
              <a:t>- Deploy predictive maintenance platforms</a:t>
            </a:r>
          </a:p>
          <a:p>
            <a:pPr marL="0" lvl="0" indent="0" algn="l" rtl="0">
              <a:spcBef>
                <a:spcPts val="0"/>
              </a:spcBef>
              <a:spcAft>
                <a:spcPts val="0"/>
              </a:spcAft>
              <a:buNone/>
            </a:pPr>
            <a:r>
              <a:rPr lang="en-US" sz="1050" dirty="0"/>
              <a:t>- Use AI for supply chain optimization</a:t>
            </a:r>
          </a:p>
          <a:p>
            <a:pPr marL="0" lvl="0" indent="0" algn="l" rtl="0">
              <a:spcBef>
                <a:spcPts val="0"/>
              </a:spcBef>
              <a:spcAft>
                <a:spcPts val="0"/>
              </a:spcAft>
              <a:buNone/>
            </a:pPr>
            <a:r>
              <a:rPr lang="en-US" sz="1050" dirty="0"/>
              <a:t>- Develop digital twin technology for process improvement</a:t>
            </a:r>
          </a:p>
        </p:txBody>
      </p:sp>
      <p:sp>
        <p:nvSpPr>
          <p:cNvPr id="1109" name="Google Shape;1109;p34"/>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Transportation</a:t>
            </a:r>
            <a:endParaRPr dirty="0"/>
          </a:p>
        </p:txBody>
      </p:sp>
      <p:sp>
        <p:nvSpPr>
          <p:cNvPr id="1110" name="Google Shape;1110;p34"/>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Cybersecurity</a:t>
            </a:r>
            <a:endParaRPr dirty="0"/>
          </a:p>
        </p:txBody>
      </p:sp>
      <p:sp>
        <p:nvSpPr>
          <p:cNvPr id="1111" name="Google Shape;1111;p34"/>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Manufacturing</a:t>
            </a:r>
            <a:endParaRPr dirty="0"/>
          </a:p>
        </p:txBody>
      </p:sp>
    </p:spTree>
    <p:extLst>
      <p:ext uri="{BB962C8B-B14F-4D97-AF65-F5344CB8AC3E}">
        <p14:creationId xmlns:p14="http://schemas.microsoft.com/office/powerpoint/2010/main" val="3537844659"/>
      </p:ext>
    </p:extLst>
  </p:cSld>
  <p:clrMapOvr>
    <a:masterClrMapping/>
  </p:clrMapOvr>
</p:sld>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2134</Words>
  <Application>Microsoft Office PowerPoint</Application>
  <PresentationFormat>On-screen Show (16:9)</PresentationFormat>
  <Paragraphs>398</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Arial</vt:lpstr>
      <vt:lpstr>Lato</vt:lpstr>
      <vt:lpstr>Epilogue</vt:lpstr>
      <vt:lpstr>Open Sans</vt:lpstr>
      <vt:lpstr>Raleway</vt:lpstr>
      <vt:lpstr>Nunito Light</vt:lpstr>
      <vt:lpstr>Multimedia Software Pitch Deck by Slidesgo</vt:lpstr>
      <vt:lpstr>Nerdma Hack-AI-thon</vt:lpstr>
      <vt:lpstr>Table of contents</vt:lpstr>
      <vt:lpstr>Artificial Intelligence</vt:lpstr>
      <vt:lpstr>What is AI?</vt:lpstr>
      <vt:lpstr>Potential of AI</vt:lpstr>
      <vt:lpstr>Key areas where AI can make significant improvements</vt:lpstr>
      <vt:lpstr>Continuation…</vt:lpstr>
      <vt:lpstr>AI Integration</vt:lpstr>
      <vt:lpstr>Implementation strategies for AI integration in each sector </vt:lpstr>
      <vt:lpstr>Continuation…</vt:lpstr>
      <vt:lpstr>Benefits of AI</vt:lpstr>
      <vt:lpstr>AI technology offers benefits for a wide range of industries, but some target markets are particularly well-suited to leverage AI to enhance performance and efficiency</vt:lpstr>
      <vt:lpstr>Target Market</vt:lpstr>
      <vt:lpstr>Analysis of prime target markets</vt:lpstr>
      <vt:lpstr>Continuation…</vt:lpstr>
      <vt:lpstr>Continuation…</vt:lpstr>
      <vt:lpstr>Continuation…</vt:lpstr>
      <vt:lpstr>PowerPoint Presentation</vt:lpstr>
      <vt:lpstr>Implementation</vt:lpstr>
      <vt:lpstr>Implementation of AI across sectors</vt:lpstr>
      <vt:lpstr>Implementation Sector-Specific Examples:</vt:lpstr>
      <vt:lpstr>Continuation…</vt:lpstr>
      <vt:lpstr>Challenages and Considerations</vt:lpstr>
      <vt:lpstr>Implementation Sector-Specific Examples:</vt:lpstr>
      <vt:lpstr>Continuation…</vt:lpstr>
      <vt:lpstr>Conclusion and Idea</vt:lpstr>
      <vt:lpstr>Agricultural Detection</vt:lpstr>
      <vt:lpstr>Roadmap infographic</vt:lpstr>
      <vt:lpstr>729,110,000</vt:lpstr>
      <vt:lpstr>AI Tool Users Globally Statistics</vt:lpstr>
      <vt:lpstr>Timeline of your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Andy Bvuma</cp:lastModifiedBy>
  <cp:revision>2</cp:revision>
  <dcterms:modified xsi:type="dcterms:W3CDTF">2024-08-02T13:44:06Z</dcterms:modified>
</cp:coreProperties>
</file>